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1" r:id="rId1"/>
    <p:sldMasterId id="2147483673" r:id="rId2"/>
  </p:sldMasterIdLst>
  <p:notesMasterIdLst>
    <p:notesMasterId r:id="rId62"/>
  </p:notesMasterIdLst>
  <p:handoutMasterIdLst>
    <p:handoutMasterId r:id="rId63"/>
  </p:handoutMasterIdLst>
  <p:sldIdLst>
    <p:sldId id="277" r:id="rId3"/>
    <p:sldId id="555" r:id="rId4"/>
    <p:sldId id="527" r:id="rId5"/>
    <p:sldId id="528" r:id="rId6"/>
    <p:sldId id="529" r:id="rId7"/>
    <p:sldId id="554" r:id="rId8"/>
    <p:sldId id="449" r:id="rId9"/>
    <p:sldId id="494" r:id="rId10"/>
    <p:sldId id="509" r:id="rId11"/>
    <p:sldId id="496" r:id="rId12"/>
    <p:sldId id="510" r:id="rId13"/>
    <p:sldId id="511" r:id="rId14"/>
    <p:sldId id="498" r:id="rId15"/>
    <p:sldId id="497" r:id="rId16"/>
    <p:sldId id="516" r:id="rId17"/>
    <p:sldId id="515" r:id="rId18"/>
    <p:sldId id="544" r:id="rId19"/>
    <p:sldId id="546" r:id="rId20"/>
    <p:sldId id="531" r:id="rId21"/>
    <p:sldId id="533" r:id="rId22"/>
    <p:sldId id="535" r:id="rId23"/>
    <p:sldId id="536" r:id="rId24"/>
    <p:sldId id="541" r:id="rId25"/>
    <p:sldId id="543" r:id="rId26"/>
    <p:sldId id="556" r:id="rId27"/>
    <p:sldId id="540" r:id="rId28"/>
    <p:sldId id="539" r:id="rId29"/>
    <p:sldId id="538" r:id="rId30"/>
    <p:sldId id="545" r:id="rId31"/>
    <p:sldId id="486" r:id="rId32"/>
    <p:sldId id="487" r:id="rId33"/>
    <p:sldId id="534" r:id="rId34"/>
    <p:sldId id="532" r:id="rId35"/>
    <p:sldId id="530" r:id="rId36"/>
    <p:sldId id="537" r:id="rId37"/>
    <p:sldId id="512" r:id="rId38"/>
    <p:sldId id="526" r:id="rId39"/>
    <p:sldId id="499" r:id="rId40"/>
    <p:sldId id="513" r:id="rId41"/>
    <p:sldId id="522" r:id="rId42"/>
    <p:sldId id="521" r:id="rId43"/>
    <p:sldId id="514" r:id="rId44"/>
    <p:sldId id="517" r:id="rId45"/>
    <p:sldId id="518" r:id="rId46"/>
    <p:sldId id="501" r:id="rId47"/>
    <p:sldId id="547" r:id="rId48"/>
    <p:sldId id="552" r:id="rId49"/>
    <p:sldId id="502" r:id="rId50"/>
    <p:sldId id="500" r:id="rId51"/>
    <p:sldId id="548" r:id="rId52"/>
    <p:sldId id="551" r:id="rId53"/>
    <p:sldId id="549" r:id="rId54"/>
    <p:sldId id="550" r:id="rId55"/>
    <p:sldId id="520" r:id="rId56"/>
    <p:sldId id="523" r:id="rId57"/>
    <p:sldId id="478" r:id="rId58"/>
    <p:sldId id="557" r:id="rId59"/>
    <p:sldId id="479" r:id="rId60"/>
    <p:sldId id="278" r:id="rId61"/>
  </p:sldIdLst>
  <p:sldSz cx="9144000" cy="5143500" type="screen16x9"/>
  <p:notesSz cx="6858000" cy="9144000"/>
  <p:custDataLst>
    <p:tags r:id="rId64"/>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31348"/>
    <p:restoredTop sz="96619" autoAdjust="0"/>
  </p:normalViewPr>
  <p:slideViewPr>
    <p:cSldViewPr snapToGrid="0" snapToObjects="1">
      <p:cViewPr varScale="1">
        <p:scale>
          <a:sx n="143" d="100"/>
          <a:sy n="143" d="100"/>
        </p:scale>
        <p:origin x="200" y="608"/>
      </p:cViewPr>
      <p:guideLst>
        <p:guide orient="horz" pos="162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handoutMaster" Target="handoutMasters/handoutMaster1.xml"/><Relationship Id="rId68"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viewProps" Target="viewProps.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tags" Target="tags/tag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theme" Target="theme/theme1.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0767AB6-DDEA-CF4E-A74B-19A554508643}" type="datetimeFigureOut">
              <a:rPr lang="en-US" smtClean="0">
                <a:latin typeface="Arial"/>
              </a:rPr>
              <a:t>9/23/21</a:t>
            </a:fld>
            <a:endParaRPr lang="en-US" dirty="0">
              <a:latin typeface="Arial"/>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latin typeface="Arial"/>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F6300F83-E232-AF4B-BEC0-F9D716239A3F}" type="slidenum">
              <a:rPr lang="en-US" smtClean="0">
                <a:latin typeface="Arial"/>
              </a:rPr>
              <a:t>‹#›</a:t>
            </a:fld>
            <a:endParaRPr lang="en-US" dirty="0">
              <a:latin typeface="Arial"/>
            </a:endParaRPr>
          </a:p>
        </p:txBody>
      </p:sp>
    </p:spTree>
    <p:extLst>
      <p:ext uri="{BB962C8B-B14F-4D97-AF65-F5344CB8AC3E}">
        <p14:creationId xmlns:p14="http://schemas.microsoft.com/office/powerpoint/2010/main" val="420523010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a:defRPr>
            </a:lvl1pPr>
          </a:lstStyle>
          <a:p>
            <a:fld id="{72DD8AEC-B96B-2C4C-86B3-8483D80B216B}" type="datetimeFigureOut">
              <a:rPr lang="en-US" smtClean="0"/>
              <a:pPr/>
              <a:t>9/23/21</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Arial"/>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Arial"/>
              </a:defRPr>
            </a:lvl1pPr>
          </a:lstStyle>
          <a:p>
            <a:fld id="{4180AB40-CF9C-CB44-AF47-E5E5B00AC330}" type="slidenum">
              <a:rPr lang="en-US" smtClean="0"/>
              <a:pPr/>
              <a:t>‹#›</a:t>
            </a:fld>
            <a:endParaRPr lang="en-US" dirty="0"/>
          </a:p>
        </p:txBody>
      </p:sp>
    </p:spTree>
    <p:extLst>
      <p:ext uri="{BB962C8B-B14F-4D97-AF65-F5344CB8AC3E}">
        <p14:creationId xmlns:p14="http://schemas.microsoft.com/office/powerpoint/2010/main" val="3382571776"/>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Arial"/>
        <a:ea typeface="+mn-ea"/>
        <a:cs typeface="+mn-cs"/>
      </a:defRPr>
    </a:lvl1pPr>
    <a:lvl2pPr marL="457200" algn="l" defTabSz="457200" rtl="0" eaLnBrk="1" latinLnBrk="0" hangingPunct="1">
      <a:defRPr sz="1200" kern="1200">
        <a:solidFill>
          <a:schemeClr val="tx1"/>
        </a:solidFill>
        <a:latin typeface="Arial"/>
        <a:ea typeface="+mn-ea"/>
        <a:cs typeface="+mn-cs"/>
      </a:defRPr>
    </a:lvl2pPr>
    <a:lvl3pPr marL="914400" algn="l" defTabSz="457200" rtl="0" eaLnBrk="1" latinLnBrk="0" hangingPunct="1">
      <a:defRPr sz="1200" kern="1200">
        <a:solidFill>
          <a:schemeClr val="tx1"/>
        </a:solidFill>
        <a:latin typeface="Arial"/>
        <a:ea typeface="+mn-ea"/>
        <a:cs typeface="+mn-cs"/>
      </a:defRPr>
    </a:lvl3pPr>
    <a:lvl4pPr marL="1371600" algn="l" defTabSz="457200" rtl="0" eaLnBrk="1" latinLnBrk="0" hangingPunct="1">
      <a:defRPr sz="1200" kern="1200">
        <a:solidFill>
          <a:schemeClr val="tx1"/>
        </a:solidFill>
        <a:latin typeface="Arial"/>
        <a:ea typeface="+mn-ea"/>
        <a:cs typeface="+mn-cs"/>
      </a:defRPr>
    </a:lvl4pPr>
    <a:lvl5pPr marL="1828800" algn="l" defTabSz="457200" rtl="0" eaLnBrk="1" latinLnBrk="0" hangingPunct="1">
      <a:defRPr sz="1200" kern="1200">
        <a:solidFill>
          <a:schemeClr val="tx1"/>
        </a:solidFill>
        <a:latin typeface="Arial"/>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_No Image">
    <p:spTree>
      <p:nvGrpSpPr>
        <p:cNvPr id="1" name=""/>
        <p:cNvGrpSpPr/>
        <p:nvPr/>
      </p:nvGrpSpPr>
      <p:grpSpPr>
        <a:xfrm>
          <a:off x="0" y="0"/>
          <a:ext cx="0" cy="0"/>
          <a:chOff x="0" y="0"/>
          <a:chExt cx="0" cy="0"/>
        </a:xfrm>
      </p:grpSpPr>
      <p:sp>
        <p:nvSpPr>
          <p:cNvPr id="22" name="Text Placeholder 21"/>
          <p:cNvSpPr>
            <a:spLocks noGrp="1"/>
          </p:cNvSpPr>
          <p:nvPr>
            <p:ph type="body" sz="quarter" idx="15" hasCustomPrompt="1"/>
          </p:nvPr>
        </p:nvSpPr>
        <p:spPr>
          <a:xfrm>
            <a:off x="925513" y="1956377"/>
            <a:ext cx="7483464" cy="294801"/>
          </a:xfrm>
        </p:spPr>
        <p:txBody>
          <a:bodyPr>
            <a:noAutofit/>
          </a:bodyPr>
          <a:lstStyle>
            <a:lvl1pPr marL="0" indent="0">
              <a:buNone/>
              <a:defRPr sz="1400" baseline="0">
                <a:solidFill>
                  <a:schemeClr val="accent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a Theme, Project or Mission Name (optional)</a:t>
            </a:r>
          </a:p>
        </p:txBody>
      </p:sp>
      <p:sp>
        <p:nvSpPr>
          <p:cNvPr id="24" name="Text Placeholder 21"/>
          <p:cNvSpPr>
            <a:spLocks noGrp="1"/>
          </p:cNvSpPr>
          <p:nvPr>
            <p:ph type="body" sz="quarter" idx="16" hasCustomPrompt="1"/>
          </p:nvPr>
        </p:nvSpPr>
        <p:spPr>
          <a:xfrm>
            <a:off x="915352" y="2251179"/>
            <a:ext cx="7493625" cy="419202"/>
          </a:xfrm>
        </p:spPr>
        <p:txBody>
          <a:bodyPr>
            <a:noAutofit/>
          </a:bodyPr>
          <a:lstStyle>
            <a:lvl1pPr marL="0" indent="0">
              <a:buNone/>
              <a:defRPr sz="2400" b="1" baseline="0">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Presentation Title</a:t>
            </a:r>
          </a:p>
        </p:txBody>
      </p:sp>
      <p:sp>
        <p:nvSpPr>
          <p:cNvPr id="25" name="Text Placeholder 21"/>
          <p:cNvSpPr>
            <a:spLocks noGrp="1"/>
          </p:cNvSpPr>
          <p:nvPr>
            <p:ph type="body" sz="quarter" idx="17" hasCustomPrompt="1"/>
          </p:nvPr>
        </p:nvSpPr>
        <p:spPr>
          <a:xfrm>
            <a:off x="925512" y="2668678"/>
            <a:ext cx="7483465" cy="826362"/>
          </a:xfrm>
        </p:spPr>
        <p:txBody>
          <a:bodyPr>
            <a:noAutofit/>
          </a:bodyPr>
          <a:lstStyle>
            <a:lvl1pPr marL="0" indent="0">
              <a:buNone/>
              <a:defRPr sz="2000" b="0" baseline="0">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a Presentation Subtitle</a:t>
            </a:r>
          </a:p>
        </p:txBody>
      </p:sp>
      <p:sp>
        <p:nvSpPr>
          <p:cNvPr id="26" name="Text Placeholder 21"/>
          <p:cNvSpPr>
            <a:spLocks noGrp="1"/>
          </p:cNvSpPr>
          <p:nvPr>
            <p:ph type="body" sz="quarter" idx="18" hasCustomPrompt="1"/>
          </p:nvPr>
        </p:nvSpPr>
        <p:spPr>
          <a:xfrm>
            <a:off x="915352" y="4246880"/>
            <a:ext cx="7493625" cy="497840"/>
          </a:xfrm>
        </p:spPr>
        <p:txBody>
          <a:bodyPr anchor="b">
            <a:noAutofit/>
          </a:bodyPr>
          <a:lstStyle>
            <a:lvl1pPr marL="0" indent="0">
              <a:buNone/>
              <a:defRPr sz="1000" b="0" baseline="0">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Presented by, Job Title, Date, etc.</a:t>
            </a:r>
          </a:p>
        </p:txBody>
      </p:sp>
      <p:pic>
        <p:nvPicPr>
          <p:cNvPr id="8" name="Picture 7" descr="Tribrand_ColorBlack_rgb_16x3_160601.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817295" y="1184383"/>
            <a:ext cx="2925483" cy="812634"/>
          </a:xfrm>
          <a:prstGeom prst="rect">
            <a:avLst/>
          </a:prstGeom>
        </p:spPr>
      </p:pic>
      <p:sp>
        <p:nvSpPr>
          <p:cNvPr id="3" name="Footer Placeholder 2"/>
          <p:cNvSpPr>
            <a:spLocks noGrp="1"/>
          </p:cNvSpPr>
          <p:nvPr>
            <p:ph type="ftr" sz="quarter" idx="20"/>
          </p:nvPr>
        </p:nvSpPr>
        <p:spPr>
          <a:xfrm>
            <a:off x="915353" y="4802823"/>
            <a:ext cx="7493624" cy="274637"/>
          </a:xfrm>
        </p:spPr>
        <p:txBody>
          <a:bodyPr/>
          <a:lstStyle/>
          <a:p>
            <a:pPr algn="l"/>
            <a:r>
              <a:rPr lang="en-US"/>
              <a:t>For required markings, please visit https://mh.jpl.nasa.gov</a:t>
            </a:r>
            <a:endParaRPr lang="en-US" dirty="0"/>
          </a:p>
        </p:txBody>
      </p:sp>
    </p:spTree>
    <p:extLst>
      <p:ext uri="{BB962C8B-B14F-4D97-AF65-F5344CB8AC3E}">
        <p14:creationId xmlns:p14="http://schemas.microsoft.com/office/powerpoint/2010/main" val="25655513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5" name="Text Placeholder 4"/>
          <p:cNvSpPr>
            <a:spLocks noGrp="1"/>
          </p:cNvSpPr>
          <p:nvPr>
            <p:ph type="body" sz="quarter" idx="17" hasCustomPrompt="1"/>
          </p:nvPr>
        </p:nvSpPr>
        <p:spPr>
          <a:xfrm>
            <a:off x="254000" y="132080"/>
            <a:ext cx="8514080" cy="205979"/>
          </a:xfrm>
          <a:prstGeom prst="rect">
            <a:avLst/>
          </a:prstGeom>
        </p:spPr>
        <p:txBody>
          <a:bodyPr anchor="t">
            <a:noAutofit/>
          </a:bodyPr>
          <a:lstStyle>
            <a:lvl1pPr marL="0" indent="0" algn="l">
              <a:buNone/>
              <a:tabLst/>
              <a:defRPr sz="800" baseline="0">
                <a:solidFill>
                  <a:schemeClr val="bg1">
                    <a:lumMod val="50000"/>
                  </a:schemeClr>
                </a:solidFill>
                <a:latin typeface="+mj-lt"/>
              </a:defRPr>
            </a:lvl1pPr>
            <a:lvl2pPr marL="411480" indent="0">
              <a:buNone/>
              <a:defRPr sz="1000"/>
            </a:lvl2pPr>
            <a:lvl3pPr marL="777240" indent="0">
              <a:buNone/>
              <a:defRPr sz="1000"/>
            </a:lvl3pPr>
            <a:lvl4pPr marL="1051560" indent="0">
              <a:buNone/>
              <a:defRPr sz="1000"/>
            </a:lvl4pPr>
            <a:lvl5pPr marL="1325880" indent="0">
              <a:buNone/>
              <a:defRPr sz="1000"/>
            </a:lvl5pPr>
          </a:lstStyle>
          <a:p>
            <a:pPr lvl="0"/>
            <a:r>
              <a:rPr lang="en-US" dirty="0"/>
              <a:t>Theme, project or mission name (optional)</a:t>
            </a:r>
          </a:p>
        </p:txBody>
      </p:sp>
      <p:sp>
        <p:nvSpPr>
          <p:cNvPr id="9" name="Title 8"/>
          <p:cNvSpPr>
            <a:spLocks noGrp="1"/>
          </p:cNvSpPr>
          <p:nvPr>
            <p:ph type="title"/>
          </p:nvPr>
        </p:nvSpPr>
        <p:spPr/>
        <p:txBody>
          <a:bodyPr/>
          <a:lstStyle/>
          <a:p>
            <a:r>
              <a:rPr lang="en-US"/>
              <a:t>Click to edit Master title style</a:t>
            </a:r>
          </a:p>
        </p:txBody>
      </p:sp>
      <p:sp>
        <p:nvSpPr>
          <p:cNvPr id="12" name="Text Placeholder 13"/>
          <p:cNvSpPr>
            <a:spLocks noGrp="1"/>
          </p:cNvSpPr>
          <p:nvPr>
            <p:ph type="body" sz="quarter" idx="14" hasCustomPrompt="1"/>
          </p:nvPr>
        </p:nvSpPr>
        <p:spPr>
          <a:xfrm>
            <a:off x="254000" y="757179"/>
            <a:ext cx="8514080" cy="350262"/>
          </a:xfrm>
          <a:prstGeom prst="rect">
            <a:avLst/>
          </a:prstGeom>
        </p:spPr>
        <p:txBody>
          <a:bodyPr vert="horz">
            <a:noAutofit/>
          </a:bodyPr>
          <a:lstStyle>
            <a:lvl1pPr marL="0" indent="0">
              <a:buFontTx/>
              <a:buNone/>
              <a:defRPr sz="2000" baseline="0">
                <a:solidFill>
                  <a:srgbClr val="000000"/>
                </a:solidFill>
              </a:defRPr>
            </a:lvl1pPr>
            <a:lvl2pPr marL="457200" indent="0">
              <a:buFontTx/>
              <a:buNone/>
              <a:defRPr sz="2000"/>
            </a:lvl2pPr>
            <a:lvl3pPr marL="914400" indent="0">
              <a:buFontTx/>
              <a:buNone/>
              <a:defRPr sz="2000"/>
            </a:lvl3pPr>
            <a:lvl4pPr marL="1371600" indent="0">
              <a:buFontTx/>
              <a:buNone/>
              <a:defRPr sz="2000"/>
            </a:lvl4pPr>
            <a:lvl5pPr marL="1828800" indent="0">
              <a:buFontTx/>
              <a:buNone/>
              <a:defRPr sz="2000"/>
            </a:lvl5pPr>
          </a:lstStyle>
          <a:p>
            <a:pPr lvl="0"/>
            <a:r>
              <a:rPr lang="en-US" dirty="0"/>
              <a:t>Click to Edit Subhead</a:t>
            </a:r>
          </a:p>
        </p:txBody>
      </p:sp>
      <p:sp>
        <p:nvSpPr>
          <p:cNvPr id="13" name="Content Placeholder 2"/>
          <p:cNvSpPr>
            <a:spLocks noGrp="1"/>
          </p:cNvSpPr>
          <p:nvPr>
            <p:ph sz="quarter" idx="19"/>
          </p:nvPr>
        </p:nvSpPr>
        <p:spPr>
          <a:xfrm>
            <a:off x="254000" y="2137092"/>
            <a:ext cx="4216400" cy="238410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11"/>
          <p:cNvSpPr>
            <a:spLocks noGrp="1"/>
          </p:cNvSpPr>
          <p:nvPr>
            <p:ph sz="quarter" idx="20"/>
          </p:nvPr>
        </p:nvSpPr>
        <p:spPr>
          <a:xfrm>
            <a:off x="4675164" y="2137092"/>
            <a:ext cx="4216400" cy="238410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2"/>
          <p:cNvSpPr>
            <a:spLocks noGrp="1"/>
          </p:cNvSpPr>
          <p:nvPr>
            <p:ph type="body" idx="1"/>
          </p:nvPr>
        </p:nvSpPr>
        <p:spPr>
          <a:xfrm>
            <a:off x="254000" y="1497330"/>
            <a:ext cx="4216400" cy="639762"/>
          </a:xfrm>
        </p:spPr>
        <p:txBody>
          <a:bodyPr anchor="b">
            <a:no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6" name="Text Placeholder 4"/>
          <p:cNvSpPr>
            <a:spLocks noGrp="1"/>
          </p:cNvSpPr>
          <p:nvPr>
            <p:ph type="body" sz="quarter" idx="3"/>
          </p:nvPr>
        </p:nvSpPr>
        <p:spPr>
          <a:xfrm>
            <a:off x="4675164" y="1497330"/>
            <a:ext cx="4216400" cy="639762"/>
          </a:xfrm>
        </p:spPr>
        <p:txBody>
          <a:bodyPr anchor="b">
            <a:no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7" name="TextBox 16"/>
          <p:cNvSpPr txBox="1"/>
          <p:nvPr userDrawn="1"/>
        </p:nvSpPr>
        <p:spPr>
          <a:xfrm>
            <a:off x="7810218" y="4719637"/>
            <a:ext cx="1233549" cy="423864"/>
          </a:xfrm>
          <a:prstGeom prst="rect">
            <a:avLst/>
          </a:prstGeom>
          <a:noFill/>
        </p:spPr>
        <p:txBody>
          <a:bodyPr wrap="square" rtlCol="0" anchor="ctr">
            <a:noAutofit/>
          </a:bodyPr>
          <a:lstStyle/>
          <a:p>
            <a:pPr algn="r"/>
            <a:r>
              <a:rPr lang="en-US" sz="1000" b="1" kern="0" spc="70" dirty="0">
                <a:solidFill>
                  <a:srgbClr val="6083AA"/>
                </a:solidFill>
              </a:rPr>
              <a:t>jpl.nasa.gov</a:t>
            </a:r>
          </a:p>
        </p:txBody>
      </p:sp>
      <p:sp>
        <p:nvSpPr>
          <p:cNvPr id="4" name="Date Placeholder 3"/>
          <p:cNvSpPr>
            <a:spLocks noGrp="1"/>
          </p:cNvSpPr>
          <p:nvPr>
            <p:ph type="dt" sz="half" idx="21"/>
          </p:nvPr>
        </p:nvSpPr>
        <p:spPr/>
        <p:txBody>
          <a:bodyPr/>
          <a:lstStyle/>
          <a:p>
            <a:fld id="{1D4C51F1-096E-4A7D-AF59-49489967A51A}" type="datetime1">
              <a:rPr lang="en-US" smtClean="0"/>
              <a:t>9/23/21</a:t>
            </a:fld>
            <a:endParaRPr lang="en-US" dirty="0"/>
          </a:p>
        </p:txBody>
      </p:sp>
      <p:sp>
        <p:nvSpPr>
          <p:cNvPr id="5" name="Footer Placeholder 4"/>
          <p:cNvSpPr>
            <a:spLocks noGrp="1"/>
          </p:cNvSpPr>
          <p:nvPr>
            <p:ph type="ftr" sz="quarter" idx="22"/>
          </p:nvPr>
        </p:nvSpPr>
        <p:spPr/>
        <p:txBody>
          <a:bodyPr/>
          <a:lstStyle/>
          <a:p>
            <a:r>
              <a:rPr lang="en-US"/>
              <a:t>For required markings, please visit https://mh.jpl.nasa.gov</a:t>
            </a:r>
            <a:endParaRPr lang="en-US" dirty="0"/>
          </a:p>
        </p:txBody>
      </p:sp>
      <p:sp>
        <p:nvSpPr>
          <p:cNvPr id="6" name="Slide Number Placeholder 5"/>
          <p:cNvSpPr>
            <a:spLocks noGrp="1"/>
          </p:cNvSpPr>
          <p:nvPr>
            <p:ph type="sldNum" sz="quarter" idx="23"/>
          </p:nvPr>
        </p:nvSpPr>
        <p:spPr/>
        <p:txBody>
          <a:bodyPr/>
          <a:lstStyle/>
          <a:p>
            <a:fld id="{0E0E1749-0B7E-403A-A9A7-95F2ED1F2891}" type="slidenum">
              <a:rPr lang="en-US" smtClean="0"/>
              <a:pPr/>
              <a:t>‹#›</a:t>
            </a:fld>
            <a:endParaRPr lang="en-US" dirty="0"/>
          </a:p>
        </p:txBody>
      </p:sp>
    </p:spTree>
    <p:extLst>
      <p:ext uri="{BB962C8B-B14F-4D97-AF65-F5344CB8AC3E}">
        <p14:creationId xmlns:p14="http://schemas.microsoft.com/office/powerpoint/2010/main" val="36257004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15" name="Text Placeholder 4"/>
          <p:cNvSpPr>
            <a:spLocks noGrp="1"/>
          </p:cNvSpPr>
          <p:nvPr>
            <p:ph type="body" sz="quarter" idx="17" hasCustomPrompt="1"/>
          </p:nvPr>
        </p:nvSpPr>
        <p:spPr>
          <a:xfrm>
            <a:off x="254000" y="132080"/>
            <a:ext cx="8514080" cy="205979"/>
          </a:xfrm>
          <a:prstGeom prst="rect">
            <a:avLst/>
          </a:prstGeom>
        </p:spPr>
        <p:txBody>
          <a:bodyPr anchor="t">
            <a:noAutofit/>
          </a:bodyPr>
          <a:lstStyle>
            <a:lvl1pPr marL="0" indent="0" algn="l">
              <a:buNone/>
              <a:tabLst/>
              <a:defRPr sz="800" baseline="0">
                <a:solidFill>
                  <a:schemeClr val="bg1">
                    <a:lumMod val="50000"/>
                  </a:schemeClr>
                </a:solidFill>
                <a:latin typeface="+mj-lt"/>
              </a:defRPr>
            </a:lvl1pPr>
            <a:lvl2pPr marL="411480" indent="0">
              <a:buNone/>
              <a:defRPr sz="1000"/>
            </a:lvl2pPr>
            <a:lvl3pPr marL="777240" indent="0">
              <a:buNone/>
              <a:defRPr sz="1000"/>
            </a:lvl3pPr>
            <a:lvl4pPr marL="1051560" indent="0">
              <a:buNone/>
              <a:defRPr sz="1000"/>
            </a:lvl4pPr>
            <a:lvl5pPr marL="1325880" indent="0">
              <a:buNone/>
              <a:defRPr sz="1000"/>
            </a:lvl5pPr>
          </a:lstStyle>
          <a:p>
            <a:pPr lvl="0"/>
            <a:r>
              <a:rPr lang="en-US" dirty="0"/>
              <a:t>Theme, project or mission name (optional)</a:t>
            </a:r>
          </a:p>
        </p:txBody>
      </p:sp>
      <p:sp>
        <p:nvSpPr>
          <p:cNvPr id="9" name="Title 8"/>
          <p:cNvSpPr>
            <a:spLocks noGrp="1"/>
          </p:cNvSpPr>
          <p:nvPr>
            <p:ph type="title"/>
          </p:nvPr>
        </p:nvSpPr>
        <p:spPr/>
        <p:txBody>
          <a:bodyPr/>
          <a:lstStyle/>
          <a:p>
            <a:r>
              <a:rPr lang="en-US"/>
              <a:t>Click to edit Master title style</a:t>
            </a:r>
          </a:p>
        </p:txBody>
      </p:sp>
      <p:sp>
        <p:nvSpPr>
          <p:cNvPr id="12" name="Text Placeholder 13"/>
          <p:cNvSpPr>
            <a:spLocks noGrp="1"/>
          </p:cNvSpPr>
          <p:nvPr>
            <p:ph type="body" sz="quarter" idx="14" hasCustomPrompt="1"/>
          </p:nvPr>
        </p:nvSpPr>
        <p:spPr>
          <a:xfrm>
            <a:off x="254000" y="757179"/>
            <a:ext cx="8514080" cy="350262"/>
          </a:xfrm>
          <a:prstGeom prst="rect">
            <a:avLst/>
          </a:prstGeom>
        </p:spPr>
        <p:txBody>
          <a:bodyPr vert="horz">
            <a:noAutofit/>
          </a:bodyPr>
          <a:lstStyle>
            <a:lvl1pPr marL="0" indent="0">
              <a:buFontTx/>
              <a:buNone/>
              <a:defRPr sz="2000" baseline="0">
                <a:solidFill>
                  <a:srgbClr val="000000"/>
                </a:solidFill>
              </a:defRPr>
            </a:lvl1pPr>
            <a:lvl2pPr marL="457200" indent="0">
              <a:buFontTx/>
              <a:buNone/>
              <a:defRPr sz="2000"/>
            </a:lvl2pPr>
            <a:lvl3pPr marL="914400" indent="0">
              <a:buFontTx/>
              <a:buNone/>
              <a:defRPr sz="2000"/>
            </a:lvl3pPr>
            <a:lvl4pPr marL="1371600" indent="0">
              <a:buFontTx/>
              <a:buNone/>
              <a:defRPr sz="2000"/>
            </a:lvl4pPr>
            <a:lvl5pPr marL="1828800" indent="0">
              <a:buFontTx/>
              <a:buNone/>
              <a:defRPr sz="2000"/>
            </a:lvl5pPr>
          </a:lstStyle>
          <a:p>
            <a:pPr lvl="0"/>
            <a:r>
              <a:rPr lang="en-US" dirty="0"/>
              <a:t>Click to Edit Subhead</a:t>
            </a:r>
          </a:p>
        </p:txBody>
      </p:sp>
      <p:sp>
        <p:nvSpPr>
          <p:cNvPr id="21" name="Content Placeholder 2"/>
          <p:cNvSpPr>
            <a:spLocks noGrp="1"/>
          </p:cNvSpPr>
          <p:nvPr>
            <p:ph sz="quarter" idx="19"/>
          </p:nvPr>
        </p:nvSpPr>
        <p:spPr>
          <a:xfrm>
            <a:off x="254000" y="2137092"/>
            <a:ext cx="3211513" cy="2384107"/>
          </a:xfrm>
        </p:spPr>
        <p:txBody>
          <a:bodyPr/>
          <a:lstStyle>
            <a:lvl1pPr marL="0" indent="0">
              <a:buNone/>
              <a:defRPr sz="1400"/>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
        <p:nvSpPr>
          <p:cNvPr id="22" name="Text Placeholder 2"/>
          <p:cNvSpPr>
            <a:spLocks noGrp="1"/>
          </p:cNvSpPr>
          <p:nvPr>
            <p:ph type="body" idx="24" hasCustomPrompt="1"/>
          </p:nvPr>
        </p:nvSpPr>
        <p:spPr>
          <a:xfrm>
            <a:off x="254000" y="1497330"/>
            <a:ext cx="3211513" cy="639762"/>
          </a:xfrm>
        </p:spPr>
        <p:txBody>
          <a:bodyPr anchor="b">
            <a:noAutofit/>
          </a:bodyPr>
          <a:lstStyle>
            <a:lvl1pPr marL="0" indent="0">
              <a:buFont typeface="Arial"/>
              <a:buNone/>
              <a:defRPr sz="1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title style</a:t>
            </a:r>
          </a:p>
        </p:txBody>
      </p:sp>
      <p:sp>
        <p:nvSpPr>
          <p:cNvPr id="23" name="Content Placeholder 11"/>
          <p:cNvSpPr>
            <a:spLocks noGrp="1"/>
          </p:cNvSpPr>
          <p:nvPr>
            <p:ph sz="quarter" idx="20"/>
          </p:nvPr>
        </p:nvSpPr>
        <p:spPr>
          <a:xfrm>
            <a:off x="3638844" y="1497329"/>
            <a:ext cx="5129236" cy="3023869"/>
          </a:xfrm>
        </p:spPr>
        <p:txBody>
          <a:bodyPr/>
          <a:lstStyle>
            <a:lvl1pPr>
              <a:defRPr sz="2800"/>
            </a:lvl1pPr>
            <a:lvl2pPr>
              <a:defRPr sz="2400"/>
            </a:lvl2pPr>
            <a:lvl3pPr>
              <a:defRPr sz="2000"/>
            </a:lvl3pPr>
            <a:lvl4pPr>
              <a:defRPr sz="18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Box 12"/>
          <p:cNvSpPr txBox="1"/>
          <p:nvPr userDrawn="1"/>
        </p:nvSpPr>
        <p:spPr>
          <a:xfrm>
            <a:off x="7810218" y="4719637"/>
            <a:ext cx="1233549" cy="423864"/>
          </a:xfrm>
          <a:prstGeom prst="rect">
            <a:avLst/>
          </a:prstGeom>
          <a:noFill/>
        </p:spPr>
        <p:txBody>
          <a:bodyPr wrap="square" rtlCol="0" anchor="ctr">
            <a:noAutofit/>
          </a:bodyPr>
          <a:lstStyle/>
          <a:p>
            <a:pPr algn="r"/>
            <a:r>
              <a:rPr lang="en-US" sz="1000" b="1" kern="0" spc="70" dirty="0">
                <a:solidFill>
                  <a:srgbClr val="6083AA"/>
                </a:solidFill>
              </a:rPr>
              <a:t>jpl.nasa.gov</a:t>
            </a:r>
          </a:p>
        </p:txBody>
      </p:sp>
      <p:sp>
        <p:nvSpPr>
          <p:cNvPr id="4" name="Date Placeholder 3"/>
          <p:cNvSpPr>
            <a:spLocks noGrp="1"/>
          </p:cNvSpPr>
          <p:nvPr>
            <p:ph type="dt" sz="half" idx="25"/>
          </p:nvPr>
        </p:nvSpPr>
        <p:spPr/>
        <p:txBody>
          <a:bodyPr/>
          <a:lstStyle/>
          <a:p>
            <a:fld id="{8D18AFA9-C13B-4E9A-A7F0-C8B20BE5ADB5}" type="datetime1">
              <a:rPr lang="en-US" smtClean="0"/>
              <a:t>9/23/21</a:t>
            </a:fld>
            <a:endParaRPr lang="en-US" dirty="0"/>
          </a:p>
        </p:txBody>
      </p:sp>
      <p:sp>
        <p:nvSpPr>
          <p:cNvPr id="5" name="Footer Placeholder 4"/>
          <p:cNvSpPr>
            <a:spLocks noGrp="1"/>
          </p:cNvSpPr>
          <p:nvPr>
            <p:ph type="ftr" sz="quarter" idx="26"/>
          </p:nvPr>
        </p:nvSpPr>
        <p:spPr/>
        <p:txBody>
          <a:bodyPr/>
          <a:lstStyle/>
          <a:p>
            <a:r>
              <a:rPr lang="en-US"/>
              <a:t>For required markings, please visit https://mh.jpl.nasa.gov</a:t>
            </a:r>
            <a:endParaRPr lang="en-US" dirty="0"/>
          </a:p>
        </p:txBody>
      </p:sp>
      <p:sp>
        <p:nvSpPr>
          <p:cNvPr id="6" name="Slide Number Placeholder 5"/>
          <p:cNvSpPr>
            <a:spLocks noGrp="1"/>
          </p:cNvSpPr>
          <p:nvPr>
            <p:ph type="sldNum" sz="quarter" idx="27"/>
          </p:nvPr>
        </p:nvSpPr>
        <p:spPr/>
        <p:txBody>
          <a:bodyPr/>
          <a:lstStyle/>
          <a:p>
            <a:fld id="{0E0E1749-0B7E-403A-A9A7-95F2ED1F2891}" type="slidenum">
              <a:rPr lang="en-US" smtClean="0"/>
              <a:pPr/>
              <a:t>‹#›</a:t>
            </a:fld>
            <a:endParaRPr lang="en-US" dirty="0"/>
          </a:p>
        </p:txBody>
      </p:sp>
    </p:spTree>
    <p:extLst>
      <p:ext uri="{BB962C8B-B14F-4D97-AF65-F5344CB8AC3E}">
        <p14:creationId xmlns:p14="http://schemas.microsoft.com/office/powerpoint/2010/main" val="1916589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15" name="Text Placeholder 4"/>
          <p:cNvSpPr>
            <a:spLocks noGrp="1"/>
          </p:cNvSpPr>
          <p:nvPr>
            <p:ph type="body" sz="quarter" idx="17" hasCustomPrompt="1"/>
          </p:nvPr>
        </p:nvSpPr>
        <p:spPr>
          <a:xfrm>
            <a:off x="254000" y="132080"/>
            <a:ext cx="8514080" cy="205979"/>
          </a:xfrm>
          <a:prstGeom prst="rect">
            <a:avLst/>
          </a:prstGeom>
        </p:spPr>
        <p:txBody>
          <a:bodyPr anchor="t">
            <a:noAutofit/>
          </a:bodyPr>
          <a:lstStyle>
            <a:lvl1pPr marL="0" indent="0" algn="l">
              <a:buNone/>
              <a:tabLst/>
              <a:defRPr sz="800" baseline="0">
                <a:solidFill>
                  <a:schemeClr val="bg1">
                    <a:lumMod val="50000"/>
                  </a:schemeClr>
                </a:solidFill>
                <a:latin typeface="+mj-lt"/>
              </a:defRPr>
            </a:lvl1pPr>
            <a:lvl2pPr marL="411480" indent="0">
              <a:buNone/>
              <a:defRPr sz="1000"/>
            </a:lvl2pPr>
            <a:lvl3pPr marL="777240" indent="0">
              <a:buNone/>
              <a:defRPr sz="1000"/>
            </a:lvl3pPr>
            <a:lvl4pPr marL="1051560" indent="0">
              <a:buNone/>
              <a:defRPr sz="1000"/>
            </a:lvl4pPr>
            <a:lvl5pPr marL="1325880" indent="0">
              <a:buNone/>
              <a:defRPr sz="1000"/>
            </a:lvl5pPr>
          </a:lstStyle>
          <a:p>
            <a:pPr lvl="0"/>
            <a:r>
              <a:rPr lang="en-US" dirty="0"/>
              <a:t>Theme, project or mission name (optional)</a:t>
            </a:r>
          </a:p>
        </p:txBody>
      </p:sp>
      <p:sp>
        <p:nvSpPr>
          <p:cNvPr id="9" name="Title 8"/>
          <p:cNvSpPr>
            <a:spLocks noGrp="1"/>
          </p:cNvSpPr>
          <p:nvPr>
            <p:ph type="title"/>
          </p:nvPr>
        </p:nvSpPr>
        <p:spPr/>
        <p:txBody>
          <a:bodyPr/>
          <a:lstStyle/>
          <a:p>
            <a:r>
              <a:rPr lang="en-US"/>
              <a:t>Click to edit Master title style</a:t>
            </a:r>
          </a:p>
        </p:txBody>
      </p:sp>
      <p:sp>
        <p:nvSpPr>
          <p:cNvPr id="12" name="Text Placeholder 13"/>
          <p:cNvSpPr>
            <a:spLocks noGrp="1"/>
          </p:cNvSpPr>
          <p:nvPr>
            <p:ph type="body" sz="quarter" idx="14" hasCustomPrompt="1"/>
          </p:nvPr>
        </p:nvSpPr>
        <p:spPr>
          <a:xfrm>
            <a:off x="254000" y="757179"/>
            <a:ext cx="8514080" cy="350262"/>
          </a:xfrm>
          <a:prstGeom prst="rect">
            <a:avLst/>
          </a:prstGeom>
        </p:spPr>
        <p:txBody>
          <a:bodyPr vert="horz">
            <a:noAutofit/>
          </a:bodyPr>
          <a:lstStyle>
            <a:lvl1pPr marL="0" indent="0">
              <a:buFontTx/>
              <a:buNone/>
              <a:defRPr sz="2000" baseline="0">
                <a:solidFill>
                  <a:srgbClr val="000000"/>
                </a:solidFill>
              </a:defRPr>
            </a:lvl1pPr>
            <a:lvl2pPr marL="457200" indent="0">
              <a:buFontTx/>
              <a:buNone/>
              <a:defRPr sz="2000"/>
            </a:lvl2pPr>
            <a:lvl3pPr marL="914400" indent="0">
              <a:buFontTx/>
              <a:buNone/>
              <a:defRPr sz="2000"/>
            </a:lvl3pPr>
            <a:lvl4pPr marL="1371600" indent="0">
              <a:buFontTx/>
              <a:buNone/>
              <a:defRPr sz="2000"/>
            </a:lvl4pPr>
            <a:lvl5pPr marL="1828800" indent="0">
              <a:buFontTx/>
              <a:buNone/>
              <a:defRPr sz="2000"/>
            </a:lvl5pPr>
          </a:lstStyle>
          <a:p>
            <a:pPr lvl="0"/>
            <a:r>
              <a:rPr lang="en-US" dirty="0"/>
              <a:t>Click to Edit Subhead</a:t>
            </a:r>
          </a:p>
        </p:txBody>
      </p:sp>
      <p:sp>
        <p:nvSpPr>
          <p:cNvPr id="13" name="Picture Placeholder 2"/>
          <p:cNvSpPr>
            <a:spLocks noGrp="1"/>
          </p:cNvSpPr>
          <p:nvPr>
            <p:ph type="pic" idx="1"/>
          </p:nvPr>
        </p:nvSpPr>
        <p:spPr>
          <a:xfrm>
            <a:off x="254000" y="1497330"/>
            <a:ext cx="5129236" cy="302386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14" name="Content Placeholder 2"/>
          <p:cNvSpPr>
            <a:spLocks noGrp="1"/>
          </p:cNvSpPr>
          <p:nvPr>
            <p:ph sz="quarter" idx="19"/>
          </p:nvPr>
        </p:nvSpPr>
        <p:spPr>
          <a:xfrm>
            <a:off x="5556567" y="2137092"/>
            <a:ext cx="3211513" cy="2384107"/>
          </a:xfrm>
        </p:spPr>
        <p:txBody>
          <a:bodyPr/>
          <a:lstStyle>
            <a:lvl1pPr marL="0" indent="0">
              <a:buNone/>
              <a:defRPr sz="1400"/>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
        <p:nvSpPr>
          <p:cNvPr id="16" name="Text Placeholder 2"/>
          <p:cNvSpPr>
            <a:spLocks noGrp="1"/>
          </p:cNvSpPr>
          <p:nvPr>
            <p:ph type="body" idx="24" hasCustomPrompt="1"/>
          </p:nvPr>
        </p:nvSpPr>
        <p:spPr>
          <a:xfrm>
            <a:off x="5556567" y="1497330"/>
            <a:ext cx="3211513" cy="639762"/>
          </a:xfrm>
        </p:spPr>
        <p:txBody>
          <a:bodyPr anchor="b">
            <a:noAutofit/>
          </a:bodyPr>
          <a:lstStyle>
            <a:lvl1pPr marL="0" indent="0">
              <a:buFont typeface="Arial"/>
              <a:buNone/>
              <a:defRPr sz="1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title style</a:t>
            </a:r>
          </a:p>
        </p:txBody>
      </p:sp>
      <p:sp>
        <p:nvSpPr>
          <p:cNvPr id="17" name="TextBox 16"/>
          <p:cNvSpPr txBox="1"/>
          <p:nvPr userDrawn="1"/>
        </p:nvSpPr>
        <p:spPr>
          <a:xfrm>
            <a:off x="7810218" y="4719637"/>
            <a:ext cx="1233549" cy="423864"/>
          </a:xfrm>
          <a:prstGeom prst="rect">
            <a:avLst/>
          </a:prstGeom>
          <a:noFill/>
        </p:spPr>
        <p:txBody>
          <a:bodyPr wrap="square" rtlCol="0" anchor="ctr">
            <a:noAutofit/>
          </a:bodyPr>
          <a:lstStyle/>
          <a:p>
            <a:pPr algn="r"/>
            <a:r>
              <a:rPr lang="en-US" sz="1000" b="1" kern="0" spc="70" dirty="0">
                <a:solidFill>
                  <a:srgbClr val="6083AA"/>
                </a:solidFill>
              </a:rPr>
              <a:t>jpl.nasa.gov</a:t>
            </a:r>
          </a:p>
        </p:txBody>
      </p:sp>
      <p:sp>
        <p:nvSpPr>
          <p:cNvPr id="4" name="Date Placeholder 3"/>
          <p:cNvSpPr>
            <a:spLocks noGrp="1"/>
          </p:cNvSpPr>
          <p:nvPr>
            <p:ph type="dt" sz="half" idx="25"/>
          </p:nvPr>
        </p:nvSpPr>
        <p:spPr/>
        <p:txBody>
          <a:bodyPr/>
          <a:lstStyle/>
          <a:p>
            <a:fld id="{6AFA6CE4-1B8F-4F53-8FC9-315CD27786F8}" type="datetime1">
              <a:rPr lang="en-US" smtClean="0"/>
              <a:t>9/23/21</a:t>
            </a:fld>
            <a:endParaRPr lang="en-US" dirty="0"/>
          </a:p>
        </p:txBody>
      </p:sp>
      <p:sp>
        <p:nvSpPr>
          <p:cNvPr id="5" name="Footer Placeholder 4"/>
          <p:cNvSpPr>
            <a:spLocks noGrp="1"/>
          </p:cNvSpPr>
          <p:nvPr>
            <p:ph type="ftr" sz="quarter" idx="26"/>
          </p:nvPr>
        </p:nvSpPr>
        <p:spPr/>
        <p:txBody>
          <a:bodyPr/>
          <a:lstStyle/>
          <a:p>
            <a:r>
              <a:rPr lang="en-US"/>
              <a:t>For required markings, please visit https://mh.jpl.nasa.gov</a:t>
            </a:r>
            <a:endParaRPr lang="en-US" dirty="0"/>
          </a:p>
        </p:txBody>
      </p:sp>
      <p:sp>
        <p:nvSpPr>
          <p:cNvPr id="6" name="Slide Number Placeholder 5"/>
          <p:cNvSpPr>
            <a:spLocks noGrp="1"/>
          </p:cNvSpPr>
          <p:nvPr>
            <p:ph type="sldNum" sz="quarter" idx="27"/>
          </p:nvPr>
        </p:nvSpPr>
        <p:spPr/>
        <p:txBody>
          <a:bodyPr/>
          <a:lstStyle/>
          <a:p>
            <a:fld id="{0E0E1749-0B7E-403A-A9A7-95F2ED1F2891}" type="slidenum">
              <a:rPr lang="en-US" smtClean="0"/>
              <a:pPr/>
              <a:t>‹#›</a:t>
            </a:fld>
            <a:endParaRPr lang="en-US" dirty="0"/>
          </a:p>
        </p:txBody>
      </p:sp>
    </p:spTree>
    <p:extLst>
      <p:ext uri="{BB962C8B-B14F-4D97-AF65-F5344CB8AC3E}">
        <p14:creationId xmlns:p14="http://schemas.microsoft.com/office/powerpoint/2010/main" val="2773111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ubtitle and Black Strip">
    <p:spTree>
      <p:nvGrpSpPr>
        <p:cNvPr id="1" name=""/>
        <p:cNvGrpSpPr/>
        <p:nvPr/>
      </p:nvGrpSpPr>
      <p:grpSpPr>
        <a:xfrm>
          <a:off x="0" y="0"/>
          <a:ext cx="0" cy="0"/>
          <a:chOff x="0" y="0"/>
          <a:chExt cx="0" cy="0"/>
        </a:xfrm>
      </p:grpSpPr>
      <p:sp>
        <p:nvSpPr>
          <p:cNvPr id="14" name="Rectangle 13"/>
          <p:cNvSpPr/>
          <p:nvPr userDrawn="1"/>
        </p:nvSpPr>
        <p:spPr>
          <a:xfrm>
            <a:off x="0" y="1161143"/>
            <a:ext cx="9144000" cy="3558493"/>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noAutofit/>
          </a:bodyPr>
          <a:lstStyle/>
          <a:p>
            <a:pPr algn="ctr"/>
            <a:endParaRPr lang="en-US"/>
          </a:p>
        </p:txBody>
      </p:sp>
      <p:sp>
        <p:nvSpPr>
          <p:cNvPr id="15" name="Text Placeholder 4"/>
          <p:cNvSpPr>
            <a:spLocks noGrp="1"/>
          </p:cNvSpPr>
          <p:nvPr>
            <p:ph type="body" sz="quarter" idx="17" hasCustomPrompt="1"/>
          </p:nvPr>
        </p:nvSpPr>
        <p:spPr>
          <a:xfrm>
            <a:off x="254000" y="132080"/>
            <a:ext cx="8514080" cy="205979"/>
          </a:xfrm>
          <a:prstGeom prst="rect">
            <a:avLst/>
          </a:prstGeom>
        </p:spPr>
        <p:txBody>
          <a:bodyPr anchor="t">
            <a:noAutofit/>
          </a:bodyPr>
          <a:lstStyle>
            <a:lvl1pPr marL="0" indent="0" algn="l">
              <a:buNone/>
              <a:tabLst/>
              <a:defRPr sz="800" baseline="0">
                <a:solidFill>
                  <a:schemeClr val="bg1">
                    <a:lumMod val="50000"/>
                  </a:schemeClr>
                </a:solidFill>
                <a:latin typeface="+mj-lt"/>
              </a:defRPr>
            </a:lvl1pPr>
            <a:lvl2pPr marL="411480" indent="0">
              <a:buNone/>
              <a:defRPr sz="1000"/>
            </a:lvl2pPr>
            <a:lvl3pPr marL="777240" indent="0">
              <a:buNone/>
              <a:defRPr sz="1000"/>
            </a:lvl3pPr>
            <a:lvl4pPr marL="1051560" indent="0">
              <a:buNone/>
              <a:defRPr sz="1000"/>
            </a:lvl4pPr>
            <a:lvl5pPr marL="1325880" indent="0">
              <a:buNone/>
              <a:defRPr sz="1000"/>
            </a:lvl5pPr>
          </a:lstStyle>
          <a:p>
            <a:pPr lvl="0"/>
            <a:r>
              <a:rPr lang="en-US" dirty="0"/>
              <a:t>Theme, project or mission name (optional)</a:t>
            </a:r>
          </a:p>
        </p:txBody>
      </p:sp>
      <p:sp>
        <p:nvSpPr>
          <p:cNvPr id="16" name="Text Placeholder 13"/>
          <p:cNvSpPr>
            <a:spLocks noGrp="1"/>
          </p:cNvSpPr>
          <p:nvPr>
            <p:ph type="body" sz="quarter" idx="14" hasCustomPrompt="1"/>
          </p:nvPr>
        </p:nvSpPr>
        <p:spPr>
          <a:xfrm>
            <a:off x="254000" y="757179"/>
            <a:ext cx="8514080" cy="350262"/>
          </a:xfrm>
          <a:prstGeom prst="rect">
            <a:avLst/>
          </a:prstGeom>
        </p:spPr>
        <p:txBody>
          <a:bodyPr vert="horz">
            <a:noAutofit/>
          </a:bodyPr>
          <a:lstStyle>
            <a:lvl1pPr marL="0" indent="0">
              <a:buFontTx/>
              <a:buNone/>
              <a:defRPr sz="2000" baseline="0">
                <a:solidFill>
                  <a:srgbClr val="000000"/>
                </a:solidFill>
              </a:defRPr>
            </a:lvl1pPr>
            <a:lvl2pPr marL="457200" indent="0">
              <a:buFontTx/>
              <a:buNone/>
              <a:defRPr sz="2000"/>
            </a:lvl2pPr>
            <a:lvl3pPr marL="914400" indent="0">
              <a:buFontTx/>
              <a:buNone/>
              <a:defRPr sz="2000"/>
            </a:lvl3pPr>
            <a:lvl4pPr marL="1371600" indent="0">
              <a:buFontTx/>
              <a:buNone/>
              <a:defRPr sz="2000"/>
            </a:lvl4pPr>
            <a:lvl5pPr marL="1828800" indent="0">
              <a:buFontTx/>
              <a:buNone/>
              <a:defRPr sz="2000"/>
            </a:lvl5pPr>
          </a:lstStyle>
          <a:p>
            <a:pPr lvl="0"/>
            <a:r>
              <a:rPr lang="en-US" dirty="0"/>
              <a:t>Click to Edit Subhead</a:t>
            </a:r>
          </a:p>
        </p:txBody>
      </p:sp>
      <p:sp>
        <p:nvSpPr>
          <p:cNvPr id="9" name="Title 8"/>
          <p:cNvSpPr>
            <a:spLocks noGrp="1"/>
          </p:cNvSpPr>
          <p:nvPr>
            <p:ph type="title"/>
          </p:nvPr>
        </p:nvSpPr>
        <p:spPr/>
        <p:txBody>
          <a:bodyPr>
            <a:noAutofit/>
          </a:bodyPr>
          <a:lstStyle/>
          <a:p>
            <a:r>
              <a:rPr lang="en-US"/>
              <a:t>Click to edit Master title style</a:t>
            </a:r>
          </a:p>
        </p:txBody>
      </p:sp>
      <p:sp>
        <p:nvSpPr>
          <p:cNvPr id="10" name="TextBox 9"/>
          <p:cNvSpPr txBox="1"/>
          <p:nvPr userDrawn="1"/>
        </p:nvSpPr>
        <p:spPr>
          <a:xfrm>
            <a:off x="7810218" y="4719637"/>
            <a:ext cx="1233549" cy="423864"/>
          </a:xfrm>
          <a:prstGeom prst="rect">
            <a:avLst/>
          </a:prstGeom>
          <a:noFill/>
        </p:spPr>
        <p:txBody>
          <a:bodyPr wrap="square" rtlCol="0" anchor="ctr">
            <a:noAutofit/>
          </a:bodyPr>
          <a:lstStyle/>
          <a:p>
            <a:pPr algn="r"/>
            <a:r>
              <a:rPr lang="en-US" sz="1000" b="1" kern="0" spc="70" dirty="0">
                <a:solidFill>
                  <a:srgbClr val="6083AA"/>
                </a:solidFill>
              </a:rPr>
              <a:t>jpl.nasa.gov</a:t>
            </a:r>
          </a:p>
        </p:txBody>
      </p:sp>
      <p:sp>
        <p:nvSpPr>
          <p:cNvPr id="4" name="Date Placeholder 3"/>
          <p:cNvSpPr>
            <a:spLocks noGrp="1"/>
          </p:cNvSpPr>
          <p:nvPr>
            <p:ph type="dt" sz="half" idx="18"/>
          </p:nvPr>
        </p:nvSpPr>
        <p:spPr/>
        <p:txBody>
          <a:bodyPr/>
          <a:lstStyle/>
          <a:p>
            <a:fld id="{DC96F477-1573-42B6-8124-1C5E2CCC0FDA}" type="datetime1">
              <a:rPr lang="en-US" smtClean="0"/>
              <a:t>9/23/21</a:t>
            </a:fld>
            <a:endParaRPr lang="en-US" dirty="0"/>
          </a:p>
        </p:txBody>
      </p:sp>
      <p:sp>
        <p:nvSpPr>
          <p:cNvPr id="5" name="Footer Placeholder 4"/>
          <p:cNvSpPr>
            <a:spLocks noGrp="1"/>
          </p:cNvSpPr>
          <p:nvPr>
            <p:ph type="ftr" sz="quarter" idx="19"/>
          </p:nvPr>
        </p:nvSpPr>
        <p:spPr/>
        <p:txBody>
          <a:bodyPr/>
          <a:lstStyle/>
          <a:p>
            <a:r>
              <a:rPr lang="en-US"/>
              <a:t>For required markings, please visit https://mh.jpl.nasa.gov</a:t>
            </a:r>
            <a:endParaRPr lang="en-US" dirty="0"/>
          </a:p>
        </p:txBody>
      </p:sp>
      <p:sp>
        <p:nvSpPr>
          <p:cNvPr id="6" name="Slide Number Placeholder 5"/>
          <p:cNvSpPr>
            <a:spLocks noGrp="1"/>
          </p:cNvSpPr>
          <p:nvPr>
            <p:ph type="sldNum" sz="quarter" idx="20"/>
          </p:nvPr>
        </p:nvSpPr>
        <p:spPr/>
        <p:txBody>
          <a:bodyPr/>
          <a:lstStyle/>
          <a:p>
            <a:fld id="{0E0E1749-0B7E-403A-A9A7-95F2ED1F2891}" type="slidenum">
              <a:rPr lang="en-US" smtClean="0"/>
              <a:pPr/>
              <a:t>‹#›</a:t>
            </a:fld>
            <a:endParaRPr lang="en-US" dirty="0"/>
          </a:p>
        </p:txBody>
      </p:sp>
    </p:spTree>
    <p:extLst>
      <p:ext uri="{BB962C8B-B14F-4D97-AF65-F5344CB8AC3E}">
        <p14:creationId xmlns:p14="http://schemas.microsoft.com/office/powerpoint/2010/main" val="407045543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ubtitle and Light Strip">
    <p:spTree>
      <p:nvGrpSpPr>
        <p:cNvPr id="1" name=""/>
        <p:cNvGrpSpPr/>
        <p:nvPr/>
      </p:nvGrpSpPr>
      <p:grpSpPr>
        <a:xfrm>
          <a:off x="0" y="0"/>
          <a:ext cx="0" cy="0"/>
          <a:chOff x="0" y="0"/>
          <a:chExt cx="0" cy="0"/>
        </a:xfrm>
      </p:grpSpPr>
      <p:sp>
        <p:nvSpPr>
          <p:cNvPr id="14" name="Rectangle 13"/>
          <p:cNvSpPr/>
          <p:nvPr userDrawn="1"/>
        </p:nvSpPr>
        <p:spPr>
          <a:xfrm>
            <a:off x="0" y="1161143"/>
            <a:ext cx="9144000" cy="3558493"/>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noAutofit/>
          </a:bodyPr>
          <a:lstStyle/>
          <a:p>
            <a:pPr algn="ctr"/>
            <a:endParaRPr lang="en-US"/>
          </a:p>
        </p:txBody>
      </p:sp>
      <p:sp>
        <p:nvSpPr>
          <p:cNvPr id="15" name="Text Placeholder 4"/>
          <p:cNvSpPr>
            <a:spLocks noGrp="1"/>
          </p:cNvSpPr>
          <p:nvPr>
            <p:ph type="body" sz="quarter" idx="17" hasCustomPrompt="1"/>
          </p:nvPr>
        </p:nvSpPr>
        <p:spPr>
          <a:xfrm>
            <a:off x="254000" y="132080"/>
            <a:ext cx="8514080" cy="205979"/>
          </a:xfrm>
          <a:prstGeom prst="rect">
            <a:avLst/>
          </a:prstGeom>
        </p:spPr>
        <p:txBody>
          <a:bodyPr anchor="t">
            <a:noAutofit/>
          </a:bodyPr>
          <a:lstStyle>
            <a:lvl1pPr marL="0" indent="0" algn="l">
              <a:buNone/>
              <a:tabLst/>
              <a:defRPr sz="800" baseline="0">
                <a:solidFill>
                  <a:schemeClr val="bg1">
                    <a:lumMod val="50000"/>
                  </a:schemeClr>
                </a:solidFill>
                <a:latin typeface="+mj-lt"/>
              </a:defRPr>
            </a:lvl1pPr>
            <a:lvl2pPr marL="411480" indent="0">
              <a:buNone/>
              <a:defRPr sz="1000"/>
            </a:lvl2pPr>
            <a:lvl3pPr marL="777240" indent="0">
              <a:buNone/>
              <a:defRPr sz="1000"/>
            </a:lvl3pPr>
            <a:lvl4pPr marL="1051560" indent="0">
              <a:buNone/>
              <a:defRPr sz="1000"/>
            </a:lvl4pPr>
            <a:lvl5pPr marL="1325880" indent="0">
              <a:buNone/>
              <a:defRPr sz="1000"/>
            </a:lvl5pPr>
          </a:lstStyle>
          <a:p>
            <a:pPr lvl="0"/>
            <a:r>
              <a:rPr lang="en-US" dirty="0"/>
              <a:t>Theme, project or mission name (optional)</a:t>
            </a:r>
          </a:p>
        </p:txBody>
      </p:sp>
      <p:sp>
        <p:nvSpPr>
          <p:cNvPr id="9" name="Title 8"/>
          <p:cNvSpPr>
            <a:spLocks noGrp="1"/>
          </p:cNvSpPr>
          <p:nvPr>
            <p:ph type="title"/>
          </p:nvPr>
        </p:nvSpPr>
        <p:spPr/>
        <p:txBody>
          <a:bodyPr>
            <a:noAutofit/>
          </a:bodyPr>
          <a:lstStyle/>
          <a:p>
            <a:r>
              <a:rPr lang="en-US"/>
              <a:t>Click to edit Master title style</a:t>
            </a:r>
          </a:p>
        </p:txBody>
      </p:sp>
      <p:sp>
        <p:nvSpPr>
          <p:cNvPr id="12" name="Text Placeholder 13"/>
          <p:cNvSpPr>
            <a:spLocks noGrp="1"/>
          </p:cNvSpPr>
          <p:nvPr>
            <p:ph type="body" sz="quarter" idx="14" hasCustomPrompt="1"/>
          </p:nvPr>
        </p:nvSpPr>
        <p:spPr>
          <a:xfrm>
            <a:off x="254000" y="757179"/>
            <a:ext cx="8514080" cy="350262"/>
          </a:xfrm>
          <a:prstGeom prst="rect">
            <a:avLst/>
          </a:prstGeom>
        </p:spPr>
        <p:txBody>
          <a:bodyPr vert="horz">
            <a:noAutofit/>
          </a:bodyPr>
          <a:lstStyle>
            <a:lvl1pPr marL="0" indent="0">
              <a:buFontTx/>
              <a:buNone/>
              <a:defRPr sz="2000" baseline="0">
                <a:solidFill>
                  <a:srgbClr val="000000"/>
                </a:solidFill>
              </a:defRPr>
            </a:lvl1pPr>
            <a:lvl2pPr marL="457200" indent="0">
              <a:buFontTx/>
              <a:buNone/>
              <a:defRPr sz="2000"/>
            </a:lvl2pPr>
            <a:lvl3pPr marL="914400" indent="0">
              <a:buFontTx/>
              <a:buNone/>
              <a:defRPr sz="2000"/>
            </a:lvl3pPr>
            <a:lvl4pPr marL="1371600" indent="0">
              <a:buFontTx/>
              <a:buNone/>
              <a:defRPr sz="2000"/>
            </a:lvl4pPr>
            <a:lvl5pPr marL="1828800" indent="0">
              <a:buFontTx/>
              <a:buNone/>
              <a:defRPr sz="2000"/>
            </a:lvl5pPr>
          </a:lstStyle>
          <a:p>
            <a:pPr lvl="0"/>
            <a:r>
              <a:rPr lang="en-US" dirty="0"/>
              <a:t>Click to Edit Subhead</a:t>
            </a:r>
          </a:p>
        </p:txBody>
      </p:sp>
      <p:sp>
        <p:nvSpPr>
          <p:cNvPr id="10" name="TextBox 9"/>
          <p:cNvSpPr txBox="1"/>
          <p:nvPr userDrawn="1"/>
        </p:nvSpPr>
        <p:spPr>
          <a:xfrm>
            <a:off x="7810218" y="4719637"/>
            <a:ext cx="1233549" cy="423864"/>
          </a:xfrm>
          <a:prstGeom prst="rect">
            <a:avLst/>
          </a:prstGeom>
          <a:noFill/>
        </p:spPr>
        <p:txBody>
          <a:bodyPr wrap="square" rtlCol="0" anchor="ctr">
            <a:noAutofit/>
          </a:bodyPr>
          <a:lstStyle/>
          <a:p>
            <a:pPr algn="r"/>
            <a:r>
              <a:rPr lang="en-US" sz="1000" b="1" kern="0" spc="70" dirty="0">
                <a:solidFill>
                  <a:srgbClr val="6083AA"/>
                </a:solidFill>
              </a:rPr>
              <a:t>jpl.nasa.gov</a:t>
            </a:r>
          </a:p>
        </p:txBody>
      </p:sp>
      <p:sp>
        <p:nvSpPr>
          <p:cNvPr id="7" name="Date Placeholder 6"/>
          <p:cNvSpPr>
            <a:spLocks noGrp="1"/>
          </p:cNvSpPr>
          <p:nvPr>
            <p:ph type="dt" sz="half" idx="18"/>
          </p:nvPr>
        </p:nvSpPr>
        <p:spPr/>
        <p:txBody>
          <a:bodyPr/>
          <a:lstStyle/>
          <a:p>
            <a:fld id="{69160BD7-9A24-46F0-B588-84A24FB50E43}" type="datetime1">
              <a:rPr lang="en-US" smtClean="0"/>
              <a:t>9/23/21</a:t>
            </a:fld>
            <a:endParaRPr lang="en-US" dirty="0"/>
          </a:p>
        </p:txBody>
      </p:sp>
      <p:sp>
        <p:nvSpPr>
          <p:cNvPr id="11" name="Footer Placeholder 10"/>
          <p:cNvSpPr>
            <a:spLocks noGrp="1"/>
          </p:cNvSpPr>
          <p:nvPr>
            <p:ph type="ftr" sz="quarter" idx="19"/>
          </p:nvPr>
        </p:nvSpPr>
        <p:spPr/>
        <p:txBody>
          <a:bodyPr/>
          <a:lstStyle/>
          <a:p>
            <a:r>
              <a:rPr lang="en-US"/>
              <a:t>For required markings, please visit https://mh.jpl.nasa.gov</a:t>
            </a:r>
            <a:endParaRPr lang="en-US" dirty="0"/>
          </a:p>
        </p:txBody>
      </p:sp>
      <p:sp>
        <p:nvSpPr>
          <p:cNvPr id="13" name="Slide Number Placeholder 12"/>
          <p:cNvSpPr>
            <a:spLocks noGrp="1"/>
          </p:cNvSpPr>
          <p:nvPr>
            <p:ph type="sldNum" sz="quarter" idx="20"/>
          </p:nvPr>
        </p:nvSpPr>
        <p:spPr/>
        <p:txBody>
          <a:bodyPr/>
          <a:lstStyle/>
          <a:p>
            <a:fld id="{0E0E1749-0B7E-403A-A9A7-95F2ED1F2891}" type="slidenum">
              <a:rPr lang="en-US" smtClean="0"/>
              <a:pPr/>
              <a:t>‹#›</a:t>
            </a:fld>
            <a:endParaRPr lang="en-US" dirty="0"/>
          </a:p>
        </p:txBody>
      </p:sp>
    </p:spTree>
    <p:extLst>
      <p:ext uri="{BB962C8B-B14F-4D97-AF65-F5344CB8AC3E}">
        <p14:creationId xmlns:p14="http://schemas.microsoft.com/office/powerpoint/2010/main" val="101383241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Footer Only">
    <p:spTree>
      <p:nvGrpSpPr>
        <p:cNvPr id="1" name=""/>
        <p:cNvGrpSpPr/>
        <p:nvPr/>
      </p:nvGrpSpPr>
      <p:grpSpPr>
        <a:xfrm>
          <a:off x="0" y="0"/>
          <a:ext cx="0" cy="0"/>
          <a:chOff x="0" y="0"/>
          <a:chExt cx="0" cy="0"/>
        </a:xfrm>
      </p:grpSpPr>
      <p:sp>
        <p:nvSpPr>
          <p:cNvPr id="6" name="TextBox 5"/>
          <p:cNvSpPr txBox="1"/>
          <p:nvPr userDrawn="1"/>
        </p:nvSpPr>
        <p:spPr>
          <a:xfrm>
            <a:off x="7810218" y="4719637"/>
            <a:ext cx="1233549" cy="423864"/>
          </a:xfrm>
          <a:prstGeom prst="rect">
            <a:avLst/>
          </a:prstGeom>
          <a:noFill/>
        </p:spPr>
        <p:txBody>
          <a:bodyPr wrap="square" rtlCol="0" anchor="ctr">
            <a:noAutofit/>
          </a:bodyPr>
          <a:lstStyle/>
          <a:p>
            <a:pPr algn="r"/>
            <a:r>
              <a:rPr lang="en-US" sz="1000" b="1" kern="0" spc="70" dirty="0">
                <a:solidFill>
                  <a:srgbClr val="6083AA"/>
                </a:solidFill>
              </a:rPr>
              <a:t>jpl.nasa.gov</a:t>
            </a:r>
          </a:p>
        </p:txBody>
      </p:sp>
      <p:sp>
        <p:nvSpPr>
          <p:cNvPr id="5" name="Date Placeholder 4"/>
          <p:cNvSpPr>
            <a:spLocks noGrp="1"/>
          </p:cNvSpPr>
          <p:nvPr>
            <p:ph type="dt" sz="half" idx="10"/>
          </p:nvPr>
        </p:nvSpPr>
        <p:spPr/>
        <p:txBody>
          <a:bodyPr/>
          <a:lstStyle/>
          <a:p>
            <a:fld id="{7F360C67-0F6D-4A63-8E63-273C3D00EFA0}" type="datetime1">
              <a:rPr lang="en-US" smtClean="0"/>
              <a:t>9/23/21</a:t>
            </a:fld>
            <a:endParaRPr lang="en-US" dirty="0"/>
          </a:p>
        </p:txBody>
      </p:sp>
      <p:sp>
        <p:nvSpPr>
          <p:cNvPr id="7" name="Footer Placeholder 6"/>
          <p:cNvSpPr>
            <a:spLocks noGrp="1"/>
          </p:cNvSpPr>
          <p:nvPr>
            <p:ph type="ftr" sz="quarter" idx="11"/>
          </p:nvPr>
        </p:nvSpPr>
        <p:spPr/>
        <p:txBody>
          <a:bodyPr/>
          <a:lstStyle/>
          <a:p>
            <a:r>
              <a:rPr lang="en-US"/>
              <a:t>For required markings, please visit https://mh.jpl.nasa.gov</a:t>
            </a:r>
            <a:endParaRPr lang="en-US" dirty="0"/>
          </a:p>
        </p:txBody>
      </p:sp>
      <p:sp>
        <p:nvSpPr>
          <p:cNvPr id="8" name="Slide Number Placeholder 7"/>
          <p:cNvSpPr>
            <a:spLocks noGrp="1"/>
          </p:cNvSpPr>
          <p:nvPr>
            <p:ph type="sldNum" sz="quarter" idx="12"/>
          </p:nvPr>
        </p:nvSpPr>
        <p:spPr/>
        <p:txBody>
          <a:bodyPr/>
          <a:lstStyle/>
          <a:p>
            <a:fld id="{0E0E1749-0B7E-403A-A9A7-95F2ED1F2891}" type="slidenum">
              <a:rPr lang="en-US" smtClean="0"/>
              <a:pPr/>
              <a:t>‹#›</a:t>
            </a:fld>
            <a:endParaRPr lang="en-US" dirty="0"/>
          </a:p>
        </p:txBody>
      </p:sp>
    </p:spTree>
    <p:extLst>
      <p:ext uri="{BB962C8B-B14F-4D97-AF65-F5344CB8AC3E}">
        <p14:creationId xmlns:p14="http://schemas.microsoft.com/office/powerpoint/2010/main" val="133719390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3" name="Text Placeholder 2"/>
          <p:cNvSpPr>
            <a:spLocks noGrp="1"/>
          </p:cNvSpPr>
          <p:nvPr>
            <p:ph type="body" sz="quarter" idx="13" hasCustomPrompt="1"/>
          </p:nvPr>
        </p:nvSpPr>
        <p:spPr>
          <a:xfrm>
            <a:off x="467360" y="1839278"/>
            <a:ext cx="8229600" cy="1462722"/>
          </a:xfrm>
        </p:spPr>
        <p:txBody>
          <a:bodyPr anchor="ctr">
            <a:noAutofit/>
          </a:bodyPr>
          <a:lstStyle>
            <a:lvl1pPr marL="0" indent="0" algn="ctr">
              <a:buNone/>
              <a:defRPr sz="3600" baseline="0"/>
            </a:lvl1pPr>
          </a:lstStyle>
          <a:p>
            <a:pPr lvl="0"/>
            <a:r>
              <a:rPr lang="en-US" dirty="0"/>
              <a:t>Click to add section header</a:t>
            </a:r>
          </a:p>
        </p:txBody>
      </p:sp>
      <p:sp>
        <p:nvSpPr>
          <p:cNvPr id="4" name="TextBox 3"/>
          <p:cNvSpPr txBox="1"/>
          <p:nvPr userDrawn="1"/>
        </p:nvSpPr>
        <p:spPr>
          <a:xfrm>
            <a:off x="7810218" y="4719637"/>
            <a:ext cx="1233549" cy="423864"/>
          </a:xfrm>
          <a:prstGeom prst="rect">
            <a:avLst/>
          </a:prstGeom>
          <a:noFill/>
        </p:spPr>
        <p:txBody>
          <a:bodyPr wrap="square" rtlCol="0" anchor="ctr">
            <a:noAutofit/>
          </a:bodyPr>
          <a:lstStyle/>
          <a:p>
            <a:pPr algn="r"/>
            <a:r>
              <a:rPr lang="en-US" sz="1000" b="1" kern="0" spc="70" dirty="0">
                <a:solidFill>
                  <a:srgbClr val="6083AA"/>
                </a:solidFill>
              </a:rPr>
              <a:t>jpl.nasa.gov</a:t>
            </a:r>
          </a:p>
        </p:txBody>
      </p:sp>
      <p:sp>
        <p:nvSpPr>
          <p:cNvPr id="2" name="Date Placeholder 1"/>
          <p:cNvSpPr>
            <a:spLocks noGrp="1"/>
          </p:cNvSpPr>
          <p:nvPr>
            <p:ph type="dt" sz="half" idx="14"/>
          </p:nvPr>
        </p:nvSpPr>
        <p:spPr/>
        <p:txBody>
          <a:bodyPr/>
          <a:lstStyle/>
          <a:p>
            <a:fld id="{5D7FBDF3-D11F-4F70-8F9F-651D17F84E13}" type="datetime1">
              <a:rPr lang="en-US" smtClean="0"/>
              <a:t>9/23/21</a:t>
            </a:fld>
            <a:endParaRPr lang="en-US" dirty="0"/>
          </a:p>
        </p:txBody>
      </p:sp>
      <p:sp>
        <p:nvSpPr>
          <p:cNvPr id="5" name="Footer Placeholder 4"/>
          <p:cNvSpPr>
            <a:spLocks noGrp="1"/>
          </p:cNvSpPr>
          <p:nvPr>
            <p:ph type="ftr" sz="quarter" idx="15"/>
          </p:nvPr>
        </p:nvSpPr>
        <p:spPr/>
        <p:txBody>
          <a:bodyPr/>
          <a:lstStyle/>
          <a:p>
            <a:r>
              <a:rPr lang="en-US"/>
              <a:t>For required markings, please visit https://mh.jpl.nasa.gov</a:t>
            </a:r>
            <a:endParaRPr lang="en-US" dirty="0"/>
          </a:p>
        </p:txBody>
      </p:sp>
      <p:sp>
        <p:nvSpPr>
          <p:cNvPr id="6" name="Slide Number Placeholder 5"/>
          <p:cNvSpPr>
            <a:spLocks noGrp="1"/>
          </p:cNvSpPr>
          <p:nvPr>
            <p:ph type="sldNum" sz="quarter" idx="16"/>
          </p:nvPr>
        </p:nvSpPr>
        <p:spPr/>
        <p:txBody>
          <a:bodyPr/>
          <a:lstStyle/>
          <a:p>
            <a:fld id="{0E0E1749-0B7E-403A-A9A7-95F2ED1F2891}" type="slidenum">
              <a:rPr lang="en-US" smtClean="0"/>
              <a:pPr/>
              <a:t>‹#›</a:t>
            </a:fld>
            <a:endParaRPr lang="en-US" dirty="0"/>
          </a:p>
        </p:txBody>
      </p:sp>
    </p:spTree>
    <p:extLst>
      <p:ext uri="{BB962C8B-B14F-4D97-AF65-F5344CB8AC3E}">
        <p14:creationId xmlns:p14="http://schemas.microsoft.com/office/powerpoint/2010/main" val="371211712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Header_Gray">
    <p:bg>
      <p:bgPr>
        <a:solidFill>
          <a:schemeClr val="bg1">
            <a:lumMod val="65000"/>
          </a:schemeClr>
        </a:solid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3" hasCustomPrompt="1"/>
          </p:nvPr>
        </p:nvSpPr>
        <p:spPr>
          <a:xfrm>
            <a:off x="467360" y="1839278"/>
            <a:ext cx="8229600" cy="1462722"/>
          </a:xfrm>
        </p:spPr>
        <p:txBody>
          <a:bodyPr anchor="ctr">
            <a:noAutofit/>
          </a:bodyPr>
          <a:lstStyle>
            <a:lvl1pPr marL="0" indent="0" algn="ctr">
              <a:buNone/>
              <a:defRPr sz="3600" baseline="0">
                <a:solidFill>
                  <a:schemeClr val="bg1"/>
                </a:solidFill>
              </a:defRPr>
            </a:lvl1pPr>
          </a:lstStyle>
          <a:p>
            <a:pPr lvl="0"/>
            <a:r>
              <a:rPr lang="en-US" dirty="0"/>
              <a:t>Click to add section header</a:t>
            </a:r>
          </a:p>
        </p:txBody>
      </p:sp>
      <p:sp>
        <p:nvSpPr>
          <p:cNvPr id="4" name="TextBox 3"/>
          <p:cNvSpPr txBox="1"/>
          <p:nvPr userDrawn="1"/>
        </p:nvSpPr>
        <p:spPr>
          <a:xfrm>
            <a:off x="7810218" y="4719637"/>
            <a:ext cx="1233549" cy="423864"/>
          </a:xfrm>
          <a:prstGeom prst="rect">
            <a:avLst/>
          </a:prstGeom>
          <a:noFill/>
        </p:spPr>
        <p:txBody>
          <a:bodyPr wrap="square" rtlCol="0" anchor="ctr">
            <a:noAutofit/>
          </a:bodyPr>
          <a:lstStyle/>
          <a:p>
            <a:pPr algn="r"/>
            <a:r>
              <a:rPr lang="en-US" sz="1000" b="1" kern="0" spc="70" dirty="0">
                <a:solidFill>
                  <a:srgbClr val="6083AA"/>
                </a:solidFill>
              </a:rPr>
              <a:t>jpl.nasa.gov</a:t>
            </a:r>
          </a:p>
        </p:txBody>
      </p:sp>
      <p:sp>
        <p:nvSpPr>
          <p:cNvPr id="2" name="Date Placeholder 1"/>
          <p:cNvSpPr>
            <a:spLocks noGrp="1"/>
          </p:cNvSpPr>
          <p:nvPr>
            <p:ph type="dt" sz="half" idx="14"/>
          </p:nvPr>
        </p:nvSpPr>
        <p:spPr/>
        <p:txBody>
          <a:bodyPr/>
          <a:lstStyle/>
          <a:p>
            <a:fld id="{518357F6-0510-479E-9626-ED401C3312BA}" type="datetime1">
              <a:rPr lang="en-US" smtClean="0"/>
              <a:t>9/23/21</a:t>
            </a:fld>
            <a:endParaRPr lang="en-US" dirty="0"/>
          </a:p>
        </p:txBody>
      </p:sp>
      <p:sp>
        <p:nvSpPr>
          <p:cNvPr id="5" name="Footer Placeholder 4"/>
          <p:cNvSpPr>
            <a:spLocks noGrp="1"/>
          </p:cNvSpPr>
          <p:nvPr>
            <p:ph type="ftr" sz="quarter" idx="15"/>
          </p:nvPr>
        </p:nvSpPr>
        <p:spPr/>
        <p:txBody>
          <a:bodyPr/>
          <a:lstStyle/>
          <a:p>
            <a:r>
              <a:rPr lang="en-US"/>
              <a:t>For required markings, please visit https://mh.jpl.nasa.gov</a:t>
            </a:r>
            <a:endParaRPr lang="en-US" dirty="0"/>
          </a:p>
        </p:txBody>
      </p:sp>
      <p:sp>
        <p:nvSpPr>
          <p:cNvPr id="6" name="Slide Number Placeholder 5"/>
          <p:cNvSpPr>
            <a:spLocks noGrp="1"/>
          </p:cNvSpPr>
          <p:nvPr>
            <p:ph type="sldNum" sz="quarter" idx="16"/>
          </p:nvPr>
        </p:nvSpPr>
        <p:spPr/>
        <p:txBody>
          <a:bodyPr/>
          <a:lstStyle/>
          <a:p>
            <a:fld id="{0E0E1749-0B7E-403A-A9A7-95F2ED1F2891}" type="slidenum">
              <a:rPr lang="en-US" smtClean="0"/>
              <a:pPr/>
              <a:t>‹#›</a:t>
            </a:fld>
            <a:endParaRPr lang="en-US" dirty="0"/>
          </a:p>
        </p:txBody>
      </p:sp>
    </p:spTree>
    <p:extLst>
      <p:ext uri="{BB962C8B-B14F-4D97-AF65-F5344CB8AC3E}">
        <p14:creationId xmlns:p14="http://schemas.microsoft.com/office/powerpoint/2010/main" val="163369022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0EA867B-514B-4F27-82D6-3C76A0181DB0}" type="datetime1">
              <a:rPr lang="en-US" smtClean="0"/>
              <a:t>9/23/21</a:t>
            </a:fld>
            <a:endParaRPr lang="en-US" dirty="0"/>
          </a:p>
        </p:txBody>
      </p:sp>
      <p:sp>
        <p:nvSpPr>
          <p:cNvPr id="3" name="Footer Placeholder 2"/>
          <p:cNvSpPr>
            <a:spLocks noGrp="1"/>
          </p:cNvSpPr>
          <p:nvPr>
            <p:ph type="ftr" sz="quarter" idx="11"/>
          </p:nvPr>
        </p:nvSpPr>
        <p:spPr/>
        <p:txBody>
          <a:bodyPr/>
          <a:lstStyle/>
          <a:p>
            <a:r>
              <a:rPr lang="en-US"/>
              <a:t>For required markings, please visit https://mh.jpl.nasa.gov</a:t>
            </a:r>
            <a:endParaRPr lang="en-US" dirty="0"/>
          </a:p>
        </p:txBody>
      </p:sp>
      <p:sp>
        <p:nvSpPr>
          <p:cNvPr id="4" name="Slide Number Placeholder 3"/>
          <p:cNvSpPr>
            <a:spLocks noGrp="1"/>
          </p:cNvSpPr>
          <p:nvPr>
            <p:ph type="sldNum" sz="quarter" idx="12"/>
          </p:nvPr>
        </p:nvSpPr>
        <p:spPr/>
        <p:txBody>
          <a:bodyPr/>
          <a:lstStyle/>
          <a:p>
            <a:fld id="{0E0E1749-0B7E-403A-A9A7-95F2ED1F2891}" type="slidenum">
              <a:rPr lang="en-US" smtClean="0"/>
              <a:pPr/>
              <a:t>‹#›</a:t>
            </a:fld>
            <a:endParaRPr lang="en-US" dirty="0"/>
          </a:p>
        </p:txBody>
      </p:sp>
    </p:spTree>
    <p:extLst>
      <p:ext uri="{BB962C8B-B14F-4D97-AF65-F5344CB8AC3E}">
        <p14:creationId xmlns:p14="http://schemas.microsoft.com/office/powerpoint/2010/main" val="115872495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cxnSp>
        <p:nvCxnSpPr>
          <p:cNvPr id="4" name="Straight Connector 3"/>
          <p:cNvCxnSpPr/>
          <p:nvPr userDrawn="1"/>
        </p:nvCxnSpPr>
        <p:spPr>
          <a:xfrm>
            <a:off x="2538518" y="2571750"/>
            <a:ext cx="4057288" cy="0"/>
          </a:xfrm>
          <a:prstGeom prst="line">
            <a:avLst/>
          </a:prstGeom>
          <a:ln w="6350" cmpd="sng">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5" name="TextBox 4"/>
          <p:cNvSpPr txBox="1"/>
          <p:nvPr userDrawn="1"/>
        </p:nvSpPr>
        <p:spPr>
          <a:xfrm>
            <a:off x="1" y="2790066"/>
            <a:ext cx="9144000" cy="400153"/>
          </a:xfrm>
          <a:prstGeom prst="rect">
            <a:avLst/>
          </a:prstGeom>
          <a:noFill/>
        </p:spPr>
        <p:txBody>
          <a:bodyPr wrap="square" rtlCol="0" anchor="ctr">
            <a:noAutofit/>
          </a:bodyPr>
          <a:lstStyle/>
          <a:p>
            <a:pPr algn="ctr"/>
            <a:r>
              <a:rPr lang="en-US" sz="2000" kern="0" spc="70" dirty="0">
                <a:solidFill>
                  <a:schemeClr val="accent1"/>
                </a:solidFill>
              </a:rPr>
              <a:t>jpl.nasa.gov</a:t>
            </a:r>
          </a:p>
        </p:txBody>
      </p:sp>
      <p:pic>
        <p:nvPicPr>
          <p:cNvPr id="6" name="Picture 5" descr="Tribrand_ColorBlack_rgb_16x3_160601.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538518" y="1381408"/>
            <a:ext cx="4057288" cy="1127024"/>
          </a:xfrm>
          <a:prstGeom prst="rect">
            <a:avLst/>
          </a:prstGeom>
        </p:spPr>
      </p:pic>
      <p:sp>
        <p:nvSpPr>
          <p:cNvPr id="2" name="Date Placeholder 1"/>
          <p:cNvSpPr>
            <a:spLocks noGrp="1"/>
          </p:cNvSpPr>
          <p:nvPr>
            <p:ph type="dt" sz="half" idx="10"/>
          </p:nvPr>
        </p:nvSpPr>
        <p:spPr/>
        <p:txBody>
          <a:bodyPr/>
          <a:lstStyle/>
          <a:p>
            <a:fld id="{4CD6A7BB-C868-4082-9DAC-3FE8412AC8FD}" type="datetime1">
              <a:rPr lang="en-US" smtClean="0"/>
              <a:t>9/23/21</a:t>
            </a:fld>
            <a:endParaRPr lang="en-US" dirty="0"/>
          </a:p>
        </p:txBody>
      </p:sp>
      <p:sp>
        <p:nvSpPr>
          <p:cNvPr id="3" name="Footer Placeholder 2"/>
          <p:cNvSpPr>
            <a:spLocks noGrp="1"/>
          </p:cNvSpPr>
          <p:nvPr>
            <p:ph type="ftr" sz="quarter" idx="11"/>
          </p:nvPr>
        </p:nvSpPr>
        <p:spPr/>
        <p:txBody>
          <a:bodyPr/>
          <a:lstStyle/>
          <a:p>
            <a:r>
              <a:rPr lang="en-US"/>
              <a:t>For required markings, please visit https://mh.jpl.nasa.gov</a:t>
            </a:r>
            <a:endParaRPr lang="en-US" dirty="0"/>
          </a:p>
        </p:txBody>
      </p:sp>
      <p:sp>
        <p:nvSpPr>
          <p:cNvPr id="7" name="Slide Number Placeholder 6"/>
          <p:cNvSpPr>
            <a:spLocks noGrp="1"/>
          </p:cNvSpPr>
          <p:nvPr>
            <p:ph type="sldNum" sz="quarter" idx="12"/>
          </p:nvPr>
        </p:nvSpPr>
        <p:spPr/>
        <p:txBody>
          <a:bodyPr/>
          <a:lstStyle/>
          <a:p>
            <a:fld id="{0E0E1749-0B7E-403A-A9A7-95F2ED1F2891}" type="slidenum">
              <a:rPr lang="en-US" smtClean="0"/>
              <a:pPr/>
              <a:t>‹#›</a:t>
            </a:fld>
            <a:endParaRPr lang="en-US" dirty="0"/>
          </a:p>
        </p:txBody>
      </p:sp>
    </p:spTree>
    <p:extLst>
      <p:ext uri="{BB962C8B-B14F-4D97-AF65-F5344CB8AC3E}">
        <p14:creationId xmlns:p14="http://schemas.microsoft.com/office/powerpoint/2010/main" val="25220531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_Sq Image">
    <p:spTree>
      <p:nvGrpSpPr>
        <p:cNvPr id="1" name=""/>
        <p:cNvGrpSpPr/>
        <p:nvPr/>
      </p:nvGrpSpPr>
      <p:grpSpPr>
        <a:xfrm>
          <a:off x="0" y="0"/>
          <a:ext cx="0" cy="0"/>
          <a:chOff x="0" y="0"/>
          <a:chExt cx="0" cy="0"/>
        </a:xfrm>
      </p:grpSpPr>
      <p:sp>
        <p:nvSpPr>
          <p:cNvPr id="14" name="Text Placeholder 13"/>
          <p:cNvSpPr>
            <a:spLocks noGrp="1"/>
          </p:cNvSpPr>
          <p:nvPr>
            <p:ph type="body" sz="quarter" idx="10" hasCustomPrompt="1"/>
          </p:nvPr>
        </p:nvSpPr>
        <p:spPr>
          <a:xfrm>
            <a:off x="5687785" y="508000"/>
            <a:ext cx="3347357" cy="826391"/>
          </a:xfrm>
        </p:spPr>
        <p:txBody>
          <a:bodyPr anchor="b">
            <a:noAutofit/>
          </a:bodyPr>
          <a:lstStyle>
            <a:lvl1pPr marL="0" indent="0" algn="ctr">
              <a:buNone/>
              <a:defRPr sz="1400">
                <a:solidFill>
                  <a:schemeClr val="accent1"/>
                </a:solidFill>
                <a:latin typeface="+mj-lt"/>
              </a:defRPr>
            </a:lvl1pPr>
            <a:lvl2pPr marL="457200" indent="0" algn="ctr">
              <a:buNone/>
              <a:defRPr sz="1400">
                <a:solidFill>
                  <a:schemeClr val="accent1"/>
                </a:solidFill>
              </a:defRPr>
            </a:lvl2pPr>
            <a:lvl3pPr marL="914400" indent="0" algn="ctr">
              <a:buNone/>
              <a:defRPr sz="1400">
                <a:solidFill>
                  <a:schemeClr val="accent1"/>
                </a:solidFill>
              </a:defRPr>
            </a:lvl3pPr>
            <a:lvl4pPr marL="1371600" indent="0" algn="ctr">
              <a:buNone/>
              <a:defRPr sz="1400">
                <a:solidFill>
                  <a:schemeClr val="accent1"/>
                </a:solidFill>
              </a:defRPr>
            </a:lvl4pPr>
            <a:lvl5pPr marL="1828800" indent="0" algn="ctr">
              <a:buNone/>
              <a:defRPr sz="1400">
                <a:solidFill>
                  <a:schemeClr val="accent1"/>
                </a:solidFill>
              </a:defRPr>
            </a:lvl5pPr>
          </a:lstStyle>
          <a:p>
            <a:pPr lvl="0"/>
            <a:r>
              <a:rPr lang="en-US" dirty="0"/>
              <a:t>Click to Add a Theme, Project or Mission Name (optional)</a:t>
            </a:r>
          </a:p>
        </p:txBody>
      </p:sp>
      <p:sp>
        <p:nvSpPr>
          <p:cNvPr id="15" name="Text Placeholder 13"/>
          <p:cNvSpPr>
            <a:spLocks noGrp="1"/>
          </p:cNvSpPr>
          <p:nvPr>
            <p:ph type="body" sz="quarter" idx="11" hasCustomPrompt="1"/>
          </p:nvPr>
        </p:nvSpPr>
        <p:spPr>
          <a:xfrm>
            <a:off x="5687785" y="1354711"/>
            <a:ext cx="3347357" cy="728089"/>
          </a:xfrm>
        </p:spPr>
        <p:txBody>
          <a:bodyPr anchor="t">
            <a:noAutofit/>
          </a:bodyPr>
          <a:lstStyle>
            <a:lvl1pPr marL="0" indent="0" algn="ctr">
              <a:buNone/>
              <a:defRPr sz="2200" b="1" baseline="0">
                <a:solidFill>
                  <a:schemeClr val="tx1"/>
                </a:solidFill>
                <a:latin typeface="+mj-lt"/>
              </a:defRPr>
            </a:lvl1pPr>
            <a:lvl2pPr marL="457200" indent="0" algn="ctr">
              <a:buNone/>
              <a:defRPr sz="1400">
                <a:solidFill>
                  <a:schemeClr val="accent1"/>
                </a:solidFill>
              </a:defRPr>
            </a:lvl2pPr>
            <a:lvl3pPr marL="914400" indent="0" algn="ctr">
              <a:buNone/>
              <a:defRPr sz="1400">
                <a:solidFill>
                  <a:schemeClr val="accent1"/>
                </a:solidFill>
              </a:defRPr>
            </a:lvl3pPr>
            <a:lvl4pPr marL="1371600" indent="0" algn="ctr">
              <a:buNone/>
              <a:defRPr sz="1400">
                <a:solidFill>
                  <a:schemeClr val="accent1"/>
                </a:solidFill>
              </a:defRPr>
            </a:lvl4pPr>
            <a:lvl5pPr marL="1828800" indent="0" algn="ctr">
              <a:buNone/>
              <a:defRPr sz="1400">
                <a:solidFill>
                  <a:schemeClr val="accent1"/>
                </a:solidFill>
              </a:defRPr>
            </a:lvl5pPr>
          </a:lstStyle>
          <a:p>
            <a:pPr lvl="0"/>
            <a:r>
              <a:rPr lang="en-US" dirty="0"/>
              <a:t>Click to Edit Presentation Title</a:t>
            </a:r>
          </a:p>
        </p:txBody>
      </p:sp>
      <p:sp>
        <p:nvSpPr>
          <p:cNvPr id="19" name="Picture Placeholder 18"/>
          <p:cNvSpPr>
            <a:spLocks noGrp="1"/>
          </p:cNvSpPr>
          <p:nvPr>
            <p:ph type="pic" sz="quarter" idx="14"/>
          </p:nvPr>
        </p:nvSpPr>
        <p:spPr>
          <a:xfrm>
            <a:off x="0" y="0"/>
            <a:ext cx="5546725" cy="5143500"/>
          </a:xfrm>
        </p:spPr>
        <p:txBody>
          <a:bodyPr anchor="ctr">
            <a:noAutofit/>
          </a:bodyPr>
          <a:lstStyle>
            <a:lvl1pPr marL="0" marR="0" indent="0" algn="ctr" defTabSz="457200" rtl="0" eaLnBrk="1" fontAlgn="auto" latinLnBrk="0" hangingPunct="1">
              <a:lnSpc>
                <a:spcPct val="100000"/>
              </a:lnSpc>
              <a:spcBef>
                <a:spcPct val="20000"/>
              </a:spcBef>
              <a:spcAft>
                <a:spcPts val="0"/>
              </a:spcAft>
              <a:buClr>
                <a:schemeClr val="bg1">
                  <a:lumMod val="50000"/>
                </a:schemeClr>
              </a:buClr>
              <a:buSzTx/>
              <a:buFont typeface="Arial"/>
              <a:buNone/>
              <a:tabLst/>
              <a:defRPr sz="1400"/>
            </a:lvl1pPr>
          </a:lstStyle>
          <a:p>
            <a:r>
              <a:rPr lang="en-US" dirty="0"/>
              <a:t>Drag picture to placeholder or click icon to add</a:t>
            </a:r>
          </a:p>
        </p:txBody>
      </p:sp>
      <p:sp>
        <p:nvSpPr>
          <p:cNvPr id="26" name="Text Placeholder 13"/>
          <p:cNvSpPr>
            <a:spLocks noGrp="1"/>
          </p:cNvSpPr>
          <p:nvPr>
            <p:ph type="body" sz="quarter" idx="15" hasCustomPrompt="1"/>
          </p:nvPr>
        </p:nvSpPr>
        <p:spPr>
          <a:xfrm>
            <a:off x="5687785" y="2164080"/>
            <a:ext cx="3347357" cy="833120"/>
          </a:xfrm>
        </p:spPr>
        <p:txBody>
          <a:bodyPr anchor="t">
            <a:noAutofit/>
          </a:bodyPr>
          <a:lstStyle>
            <a:lvl1pPr marL="0" indent="0" algn="ctr">
              <a:buNone/>
              <a:defRPr sz="1000" baseline="0">
                <a:solidFill>
                  <a:schemeClr val="tx1"/>
                </a:solidFill>
                <a:latin typeface="+mj-lt"/>
              </a:defRPr>
            </a:lvl1pPr>
            <a:lvl2pPr marL="457200" indent="0" algn="ctr">
              <a:buNone/>
              <a:defRPr sz="1400">
                <a:solidFill>
                  <a:schemeClr val="accent1"/>
                </a:solidFill>
              </a:defRPr>
            </a:lvl2pPr>
            <a:lvl3pPr marL="914400" indent="0" algn="ctr">
              <a:buNone/>
              <a:defRPr sz="1400">
                <a:solidFill>
                  <a:schemeClr val="accent1"/>
                </a:solidFill>
              </a:defRPr>
            </a:lvl3pPr>
            <a:lvl4pPr marL="1371600" indent="0" algn="ctr">
              <a:buNone/>
              <a:defRPr sz="1400">
                <a:solidFill>
                  <a:schemeClr val="accent1"/>
                </a:solidFill>
              </a:defRPr>
            </a:lvl4pPr>
            <a:lvl5pPr marL="1828800" indent="0" algn="ctr">
              <a:buNone/>
              <a:defRPr sz="1400">
                <a:solidFill>
                  <a:schemeClr val="accent1"/>
                </a:solidFill>
              </a:defRPr>
            </a:lvl5pPr>
          </a:lstStyle>
          <a:p>
            <a:pPr lvl="0"/>
            <a:r>
              <a:rPr lang="en-US" dirty="0"/>
              <a:t>Presented by, Job Title, Date, etc.</a:t>
            </a:r>
          </a:p>
        </p:txBody>
      </p:sp>
      <p:pic>
        <p:nvPicPr>
          <p:cNvPr id="8" name="Picture 7" descr="Tribrand_ColorBlack_rgb_16x3_160601.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5870339" y="3918225"/>
            <a:ext cx="2925483" cy="812634"/>
          </a:xfrm>
          <a:prstGeom prst="rect">
            <a:avLst/>
          </a:prstGeom>
        </p:spPr>
      </p:pic>
      <p:sp>
        <p:nvSpPr>
          <p:cNvPr id="3" name="Footer Placeholder 2"/>
          <p:cNvSpPr>
            <a:spLocks noGrp="1"/>
          </p:cNvSpPr>
          <p:nvPr>
            <p:ph type="ftr" sz="quarter" idx="17"/>
          </p:nvPr>
        </p:nvSpPr>
        <p:spPr>
          <a:xfrm>
            <a:off x="5687785" y="4802823"/>
            <a:ext cx="3347357" cy="274637"/>
          </a:xfrm>
        </p:spPr>
        <p:txBody>
          <a:bodyPr/>
          <a:lstStyle/>
          <a:p>
            <a:r>
              <a:rPr lang="en-US"/>
              <a:t>For required markings, please visit https://mh.jpl.nasa.gov</a:t>
            </a:r>
            <a:endParaRPr lang="en-US" dirty="0"/>
          </a:p>
        </p:txBody>
      </p:sp>
    </p:spTree>
    <p:extLst>
      <p:ext uri="{BB962C8B-B14F-4D97-AF65-F5344CB8AC3E}">
        <p14:creationId xmlns:p14="http://schemas.microsoft.com/office/powerpoint/2010/main" val="320791142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losing Slide 2">
    <p:spTree>
      <p:nvGrpSpPr>
        <p:cNvPr id="1" name=""/>
        <p:cNvGrpSpPr/>
        <p:nvPr/>
      </p:nvGrpSpPr>
      <p:grpSpPr>
        <a:xfrm>
          <a:off x="0" y="0"/>
          <a:ext cx="0" cy="0"/>
          <a:chOff x="0" y="0"/>
          <a:chExt cx="0" cy="0"/>
        </a:xfrm>
      </p:grpSpPr>
      <p:pic>
        <p:nvPicPr>
          <p:cNvPr id="6" name="Picture 5" descr="Tribrand_ColorBlack_rgb_16x3_160601.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543356" y="2008238"/>
            <a:ext cx="4057288" cy="1127024"/>
          </a:xfrm>
          <a:prstGeom prst="rect">
            <a:avLst/>
          </a:prstGeom>
        </p:spPr>
      </p:pic>
      <p:sp>
        <p:nvSpPr>
          <p:cNvPr id="2" name="Date Placeholder 1"/>
          <p:cNvSpPr>
            <a:spLocks noGrp="1"/>
          </p:cNvSpPr>
          <p:nvPr>
            <p:ph type="dt" sz="half" idx="10"/>
          </p:nvPr>
        </p:nvSpPr>
        <p:spPr/>
        <p:txBody>
          <a:bodyPr/>
          <a:lstStyle/>
          <a:p>
            <a:fld id="{1D2A090E-3817-4555-91F3-FAFE914C4AAA}" type="datetime1">
              <a:rPr lang="en-US" smtClean="0"/>
              <a:t>9/23/21</a:t>
            </a:fld>
            <a:endParaRPr lang="en-US" dirty="0"/>
          </a:p>
        </p:txBody>
      </p:sp>
      <p:sp>
        <p:nvSpPr>
          <p:cNvPr id="3" name="Footer Placeholder 2"/>
          <p:cNvSpPr>
            <a:spLocks noGrp="1"/>
          </p:cNvSpPr>
          <p:nvPr>
            <p:ph type="ftr" sz="quarter" idx="11"/>
          </p:nvPr>
        </p:nvSpPr>
        <p:spPr/>
        <p:txBody>
          <a:bodyPr/>
          <a:lstStyle/>
          <a:p>
            <a:r>
              <a:rPr lang="en-US"/>
              <a:t>For required markings, please visit https://mh.jpl.nasa.gov</a:t>
            </a:r>
            <a:endParaRPr lang="en-US" dirty="0"/>
          </a:p>
        </p:txBody>
      </p:sp>
      <p:sp>
        <p:nvSpPr>
          <p:cNvPr id="4" name="Slide Number Placeholder 3"/>
          <p:cNvSpPr>
            <a:spLocks noGrp="1"/>
          </p:cNvSpPr>
          <p:nvPr>
            <p:ph type="sldNum" sz="quarter" idx="12"/>
          </p:nvPr>
        </p:nvSpPr>
        <p:spPr/>
        <p:txBody>
          <a:bodyPr/>
          <a:lstStyle/>
          <a:p>
            <a:fld id="{0E0E1749-0B7E-403A-A9A7-95F2ED1F2891}" type="slidenum">
              <a:rPr lang="en-US" smtClean="0"/>
              <a:pPr/>
              <a:t>‹#›</a:t>
            </a:fld>
            <a:endParaRPr lang="en-US" dirty="0"/>
          </a:p>
        </p:txBody>
      </p:sp>
    </p:spTree>
    <p:extLst>
      <p:ext uri="{BB962C8B-B14F-4D97-AF65-F5344CB8AC3E}">
        <p14:creationId xmlns:p14="http://schemas.microsoft.com/office/powerpoint/2010/main" val="141796702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ver_No Image">
    <p:spTree>
      <p:nvGrpSpPr>
        <p:cNvPr id="1" name=""/>
        <p:cNvGrpSpPr/>
        <p:nvPr/>
      </p:nvGrpSpPr>
      <p:grpSpPr>
        <a:xfrm>
          <a:off x="0" y="0"/>
          <a:ext cx="0" cy="0"/>
          <a:chOff x="0" y="0"/>
          <a:chExt cx="0" cy="0"/>
        </a:xfrm>
      </p:grpSpPr>
      <p:sp>
        <p:nvSpPr>
          <p:cNvPr id="22" name="Text Placeholder 21"/>
          <p:cNvSpPr>
            <a:spLocks noGrp="1"/>
          </p:cNvSpPr>
          <p:nvPr>
            <p:ph type="body" sz="quarter" idx="15" hasCustomPrompt="1"/>
          </p:nvPr>
        </p:nvSpPr>
        <p:spPr>
          <a:xfrm>
            <a:off x="925513" y="1956377"/>
            <a:ext cx="7483464" cy="294801"/>
          </a:xfrm>
        </p:spPr>
        <p:txBody>
          <a:bodyPr>
            <a:noAutofit/>
          </a:bodyPr>
          <a:lstStyle>
            <a:lvl1pPr marL="0" indent="0">
              <a:buNone/>
              <a:defRPr sz="1400" baseline="0">
                <a:solidFill>
                  <a:schemeClr val="accent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a Theme, Project or Mission Name (optional)</a:t>
            </a:r>
          </a:p>
        </p:txBody>
      </p:sp>
      <p:sp>
        <p:nvSpPr>
          <p:cNvPr id="24" name="Text Placeholder 21"/>
          <p:cNvSpPr>
            <a:spLocks noGrp="1"/>
          </p:cNvSpPr>
          <p:nvPr>
            <p:ph type="body" sz="quarter" idx="16" hasCustomPrompt="1"/>
          </p:nvPr>
        </p:nvSpPr>
        <p:spPr>
          <a:xfrm>
            <a:off x="915352" y="2251179"/>
            <a:ext cx="7493625" cy="419202"/>
          </a:xfrm>
        </p:spPr>
        <p:txBody>
          <a:bodyPr>
            <a:noAutofit/>
          </a:bodyPr>
          <a:lstStyle>
            <a:lvl1pPr marL="0" indent="0">
              <a:buNone/>
              <a:defRPr sz="2400" b="1" baseline="0">
                <a:solidFill>
                  <a:srgbClr val="FFFFFF"/>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Presentation Title</a:t>
            </a:r>
          </a:p>
        </p:txBody>
      </p:sp>
      <p:sp>
        <p:nvSpPr>
          <p:cNvPr id="25" name="Text Placeholder 21"/>
          <p:cNvSpPr>
            <a:spLocks noGrp="1"/>
          </p:cNvSpPr>
          <p:nvPr>
            <p:ph type="body" sz="quarter" idx="17" hasCustomPrompt="1"/>
          </p:nvPr>
        </p:nvSpPr>
        <p:spPr>
          <a:xfrm>
            <a:off x="925512" y="2668678"/>
            <a:ext cx="7483465" cy="826362"/>
          </a:xfrm>
        </p:spPr>
        <p:txBody>
          <a:bodyPr>
            <a:noAutofit/>
          </a:bodyPr>
          <a:lstStyle>
            <a:lvl1pPr marL="0" indent="0">
              <a:buNone/>
              <a:defRPr sz="2000" b="0" baseline="0">
                <a:solidFill>
                  <a:srgbClr val="FFFFFF"/>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a Presentation Subtitle</a:t>
            </a:r>
          </a:p>
        </p:txBody>
      </p:sp>
      <p:sp>
        <p:nvSpPr>
          <p:cNvPr id="26" name="Text Placeholder 21"/>
          <p:cNvSpPr>
            <a:spLocks noGrp="1"/>
          </p:cNvSpPr>
          <p:nvPr>
            <p:ph type="body" sz="quarter" idx="18" hasCustomPrompt="1"/>
          </p:nvPr>
        </p:nvSpPr>
        <p:spPr>
          <a:xfrm>
            <a:off x="915352" y="4246880"/>
            <a:ext cx="7493625" cy="497840"/>
          </a:xfrm>
        </p:spPr>
        <p:txBody>
          <a:bodyPr anchor="b">
            <a:noAutofit/>
          </a:bodyPr>
          <a:lstStyle>
            <a:lvl1pPr marL="0" indent="0">
              <a:buNone/>
              <a:defRPr sz="1000" b="0" baseline="0">
                <a:solidFill>
                  <a:srgbClr val="FFFFFF"/>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Presented by, Job Title, Date, etc.</a:t>
            </a:r>
          </a:p>
        </p:txBody>
      </p:sp>
      <p:pic>
        <p:nvPicPr>
          <p:cNvPr id="8" name="Picture 7" descr="Tribrand_ColorWhite_rgb_16x3_160601.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821239" y="1184382"/>
            <a:ext cx="2913350" cy="809264"/>
          </a:xfrm>
          <a:prstGeom prst="rect">
            <a:avLst/>
          </a:prstGeom>
        </p:spPr>
      </p:pic>
      <p:sp>
        <p:nvSpPr>
          <p:cNvPr id="3" name="Footer Placeholder 2"/>
          <p:cNvSpPr>
            <a:spLocks noGrp="1"/>
          </p:cNvSpPr>
          <p:nvPr>
            <p:ph type="ftr" sz="quarter" idx="20"/>
          </p:nvPr>
        </p:nvSpPr>
        <p:spPr>
          <a:xfrm>
            <a:off x="915351" y="4802823"/>
            <a:ext cx="7493625" cy="274637"/>
          </a:xfrm>
        </p:spPr>
        <p:txBody>
          <a:bodyPr/>
          <a:lstStyle>
            <a:lvl1pPr algn="l">
              <a:defRPr/>
            </a:lvl1pPr>
          </a:lstStyle>
          <a:p>
            <a:r>
              <a:rPr lang="en-US"/>
              <a:t>For required markings, please visit https://mh.jpl.nasa.gov</a:t>
            </a:r>
            <a:endParaRPr lang="en-US" dirty="0"/>
          </a:p>
        </p:txBody>
      </p:sp>
    </p:spTree>
    <p:extLst>
      <p:ext uri="{BB962C8B-B14F-4D97-AF65-F5344CB8AC3E}">
        <p14:creationId xmlns:p14="http://schemas.microsoft.com/office/powerpoint/2010/main" val="68095516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ver_Sq Image">
    <p:spTree>
      <p:nvGrpSpPr>
        <p:cNvPr id="1" name=""/>
        <p:cNvGrpSpPr/>
        <p:nvPr/>
      </p:nvGrpSpPr>
      <p:grpSpPr>
        <a:xfrm>
          <a:off x="0" y="0"/>
          <a:ext cx="0" cy="0"/>
          <a:chOff x="0" y="0"/>
          <a:chExt cx="0" cy="0"/>
        </a:xfrm>
      </p:grpSpPr>
      <p:sp>
        <p:nvSpPr>
          <p:cNvPr id="14" name="Text Placeholder 13"/>
          <p:cNvSpPr>
            <a:spLocks noGrp="1"/>
          </p:cNvSpPr>
          <p:nvPr>
            <p:ph type="body" sz="quarter" idx="10" hasCustomPrompt="1"/>
          </p:nvPr>
        </p:nvSpPr>
        <p:spPr>
          <a:xfrm>
            <a:off x="5687785" y="508000"/>
            <a:ext cx="3347357" cy="826391"/>
          </a:xfrm>
        </p:spPr>
        <p:txBody>
          <a:bodyPr anchor="b">
            <a:noAutofit/>
          </a:bodyPr>
          <a:lstStyle>
            <a:lvl1pPr marL="0" indent="0" algn="ctr">
              <a:buNone/>
              <a:defRPr sz="1400">
                <a:solidFill>
                  <a:schemeClr val="accent1"/>
                </a:solidFill>
                <a:latin typeface="+mj-lt"/>
              </a:defRPr>
            </a:lvl1pPr>
            <a:lvl2pPr marL="457200" indent="0" algn="ctr">
              <a:buNone/>
              <a:defRPr sz="1400">
                <a:solidFill>
                  <a:schemeClr val="accent1"/>
                </a:solidFill>
              </a:defRPr>
            </a:lvl2pPr>
            <a:lvl3pPr marL="914400" indent="0" algn="ctr">
              <a:buNone/>
              <a:defRPr sz="1400">
                <a:solidFill>
                  <a:schemeClr val="accent1"/>
                </a:solidFill>
              </a:defRPr>
            </a:lvl3pPr>
            <a:lvl4pPr marL="1371600" indent="0" algn="ctr">
              <a:buNone/>
              <a:defRPr sz="1400">
                <a:solidFill>
                  <a:schemeClr val="accent1"/>
                </a:solidFill>
              </a:defRPr>
            </a:lvl4pPr>
            <a:lvl5pPr marL="1828800" indent="0" algn="ctr">
              <a:buNone/>
              <a:defRPr sz="1400">
                <a:solidFill>
                  <a:schemeClr val="accent1"/>
                </a:solidFill>
              </a:defRPr>
            </a:lvl5pPr>
          </a:lstStyle>
          <a:p>
            <a:pPr lvl="0"/>
            <a:r>
              <a:rPr lang="en-US" dirty="0"/>
              <a:t>Click to Add a Theme, Project or Mission Name (optional)</a:t>
            </a:r>
          </a:p>
        </p:txBody>
      </p:sp>
      <p:sp>
        <p:nvSpPr>
          <p:cNvPr id="15" name="Text Placeholder 13"/>
          <p:cNvSpPr>
            <a:spLocks noGrp="1"/>
          </p:cNvSpPr>
          <p:nvPr>
            <p:ph type="body" sz="quarter" idx="11" hasCustomPrompt="1"/>
          </p:nvPr>
        </p:nvSpPr>
        <p:spPr>
          <a:xfrm>
            <a:off x="5687785" y="1354711"/>
            <a:ext cx="3347357" cy="728089"/>
          </a:xfrm>
        </p:spPr>
        <p:txBody>
          <a:bodyPr anchor="t">
            <a:noAutofit/>
          </a:bodyPr>
          <a:lstStyle>
            <a:lvl1pPr marL="0" indent="0" algn="ctr">
              <a:buNone/>
              <a:defRPr sz="2200" b="1" baseline="0">
                <a:solidFill>
                  <a:srgbClr val="FFFFFF"/>
                </a:solidFill>
                <a:latin typeface="+mj-lt"/>
              </a:defRPr>
            </a:lvl1pPr>
            <a:lvl2pPr marL="457200" indent="0" algn="ctr">
              <a:buNone/>
              <a:defRPr sz="1400">
                <a:solidFill>
                  <a:schemeClr val="accent1"/>
                </a:solidFill>
              </a:defRPr>
            </a:lvl2pPr>
            <a:lvl3pPr marL="914400" indent="0" algn="ctr">
              <a:buNone/>
              <a:defRPr sz="1400">
                <a:solidFill>
                  <a:schemeClr val="accent1"/>
                </a:solidFill>
              </a:defRPr>
            </a:lvl3pPr>
            <a:lvl4pPr marL="1371600" indent="0" algn="ctr">
              <a:buNone/>
              <a:defRPr sz="1400">
                <a:solidFill>
                  <a:schemeClr val="accent1"/>
                </a:solidFill>
              </a:defRPr>
            </a:lvl4pPr>
            <a:lvl5pPr marL="1828800" indent="0" algn="ctr">
              <a:buNone/>
              <a:defRPr sz="1400">
                <a:solidFill>
                  <a:schemeClr val="accent1"/>
                </a:solidFill>
              </a:defRPr>
            </a:lvl5pPr>
          </a:lstStyle>
          <a:p>
            <a:pPr lvl="0"/>
            <a:r>
              <a:rPr lang="en-US" dirty="0"/>
              <a:t>Click to Edit Presentation Title</a:t>
            </a:r>
          </a:p>
        </p:txBody>
      </p:sp>
      <p:sp>
        <p:nvSpPr>
          <p:cNvPr id="19" name="Picture Placeholder 18"/>
          <p:cNvSpPr>
            <a:spLocks noGrp="1"/>
          </p:cNvSpPr>
          <p:nvPr>
            <p:ph type="pic" sz="quarter" idx="14"/>
          </p:nvPr>
        </p:nvSpPr>
        <p:spPr>
          <a:xfrm>
            <a:off x="0" y="0"/>
            <a:ext cx="5546725" cy="5143500"/>
          </a:xfrm>
        </p:spPr>
        <p:txBody>
          <a:bodyPr anchor="ctr">
            <a:noAutofit/>
          </a:bodyPr>
          <a:lstStyle>
            <a:lvl1pPr marL="0" indent="0" algn="ctr">
              <a:buNone/>
              <a:defRPr sz="1400"/>
            </a:lvl1pPr>
          </a:lstStyle>
          <a:p>
            <a:r>
              <a:rPr lang="en-US" dirty="0"/>
              <a:t>Drag picture to placeholder or click icon to add</a:t>
            </a:r>
          </a:p>
        </p:txBody>
      </p:sp>
      <p:sp>
        <p:nvSpPr>
          <p:cNvPr id="26" name="Text Placeholder 13"/>
          <p:cNvSpPr>
            <a:spLocks noGrp="1"/>
          </p:cNvSpPr>
          <p:nvPr>
            <p:ph type="body" sz="quarter" idx="15" hasCustomPrompt="1"/>
          </p:nvPr>
        </p:nvSpPr>
        <p:spPr>
          <a:xfrm>
            <a:off x="5687785" y="2164080"/>
            <a:ext cx="3347357" cy="833120"/>
          </a:xfrm>
        </p:spPr>
        <p:txBody>
          <a:bodyPr anchor="t">
            <a:noAutofit/>
          </a:bodyPr>
          <a:lstStyle>
            <a:lvl1pPr marL="0" indent="0" algn="ctr">
              <a:buNone/>
              <a:defRPr sz="1000" baseline="0">
                <a:solidFill>
                  <a:srgbClr val="FFFFFF"/>
                </a:solidFill>
                <a:latin typeface="+mj-lt"/>
              </a:defRPr>
            </a:lvl1pPr>
            <a:lvl2pPr marL="457200" indent="0" algn="ctr">
              <a:buNone/>
              <a:defRPr sz="1400">
                <a:solidFill>
                  <a:schemeClr val="accent1"/>
                </a:solidFill>
              </a:defRPr>
            </a:lvl2pPr>
            <a:lvl3pPr marL="914400" indent="0" algn="ctr">
              <a:buNone/>
              <a:defRPr sz="1400">
                <a:solidFill>
                  <a:schemeClr val="accent1"/>
                </a:solidFill>
              </a:defRPr>
            </a:lvl3pPr>
            <a:lvl4pPr marL="1371600" indent="0" algn="ctr">
              <a:buNone/>
              <a:defRPr sz="1400">
                <a:solidFill>
                  <a:schemeClr val="accent1"/>
                </a:solidFill>
              </a:defRPr>
            </a:lvl4pPr>
            <a:lvl5pPr marL="1828800" indent="0" algn="ctr">
              <a:buNone/>
              <a:defRPr sz="1400">
                <a:solidFill>
                  <a:schemeClr val="accent1"/>
                </a:solidFill>
              </a:defRPr>
            </a:lvl5pPr>
          </a:lstStyle>
          <a:p>
            <a:pPr lvl="0"/>
            <a:r>
              <a:rPr lang="en-US" dirty="0"/>
              <a:t>Presented by, Job Title, Date, etc.</a:t>
            </a:r>
          </a:p>
        </p:txBody>
      </p:sp>
      <p:pic>
        <p:nvPicPr>
          <p:cNvPr id="8" name="Picture 7" descr="Tribrand_ColorWhite_rgb_16x3_160601.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5878534" y="3921596"/>
            <a:ext cx="2913350" cy="809264"/>
          </a:xfrm>
          <a:prstGeom prst="rect">
            <a:avLst/>
          </a:prstGeom>
        </p:spPr>
      </p:pic>
      <p:sp>
        <p:nvSpPr>
          <p:cNvPr id="3" name="Footer Placeholder 2"/>
          <p:cNvSpPr>
            <a:spLocks noGrp="1"/>
          </p:cNvSpPr>
          <p:nvPr>
            <p:ph type="ftr" sz="quarter" idx="17"/>
          </p:nvPr>
        </p:nvSpPr>
        <p:spPr>
          <a:xfrm>
            <a:off x="5687784" y="4802823"/>
            <a:ext cx="3347357" cy="274637"/>
          </a:xfrm>
        </p:spPr>
        <p:txBody>
          <a:bodyPr/>
          <a:lstStyle/>
          <a:p>
            <a:r>
              <a:rPr lang="en-US"/>
              <a:t>For required markings, please visit https://mh.jpl.nasa.gov</a:t>
            </a:r>
            <a:endParaRPr lang="en-US" dirty="0"/>
          </a:p>
        </p:txBody>
      </p:sp>
    </p:spTree>
    <p:extLst>
      <p:ext uri="{BB962C8B-B14F-4D97-AF65-F5344CB8AC3E}">
        <p14:creationId xmlns:p14="http://schemas.microsoft.com/office/powerpoint/2010/main" val="364270326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ver_Horz Image">
    <p:spTree>
      <p:nvGrpSpPr>
        <p:cNvPr id="1" name=""/>
        <p:cNvGrpSpPr/>
        <p:nvPr/>
      </p:nvGrpSpPr>
      <p:grpSpPr>
        <a:xfrm>
          <a:off x="0" y="0"/>
          <a:ext cx="0" cy="0"/>
          <a:chOff x="0" y="0"/>
          <a:chExt cx="0" cy="0"/>
        </a:xfrm>
      </p:grpSpPr>
      <p:sp>
        <p:nvSpPr>
          <p:cNvPr id="8" name="Picture Placeholder 18"/>
          <p:cNvSpPr>
            <a:spLocks noGrp="1"/>
          </p:cNvSpPr>
          <p:nvPr>
            <p:ph type="pic" sz="quarter" idx="14"/>
          </p:nvPr>
        </p:nvSpPr>
        <p:spPr>
          <a:xfrm>
            <a:off x="0" y="0"/>
            <a:ext cx="9144000" cy="3417503"/>
          </a:xfrm>
        </p:spPr>
        <p:txBody>
          <a:bodyPr anchor="ctr">
            <a:noAutofit/>
          </a:bodyPr>
          <a:lstStyle>
            <a:lvl1pPr marL="0" marR="0" indent="0" algn="ctr" defTabSz="457200" rtl="0" eaLnBrk="1" fontAlgn="auto" latinLnBrk="0" hangingPunct="1">
              <a:lnSpc>
                <a:spcPct val="100000"/>
              </a:lnSpc>
              <a:spcBef>
                <a:spcPct val="20000"/>
              </a:spcBef>
              <a:spcAft>
                <a:spcPts val="0"/>
              </a:spcAft>
              <a:buClr>
                <a:schemeClr val="bg1">
                  <a:lumMod val="50000"/>
                </a:schemeClr>
              </a:buClr>
              <a:buSzTx/>
              <a:buFont typeface="Arial"/>
              <a:buNone/>
              <a:tabLst/>
              <a:defRPr sz="1400"/>
            </a:lvl1pPr>
          </a:lstStyle>
          <a:p>
            <a:r>
              <a:rPr lang="en-US" dirty="0"/>
              <a:t>Drag picture to placeholder or click icon to add</a:t>
            </a:r>
          </a:p>
        </p:txBody>
      </p:sp>
      <p:sp>
        <p:nvSpPr>
          <p:cNvPr id="14" name="Text Placeholder 13"/>
          <p:cNvSpPr>
            <a:spLocks noGrp="1"/>
          </p:cNvSpPr>
          <p:nvPr>
            <p:ph type="body" sz="quarter" idx="16" hasCustomPrompt="1"/>
          </p:nvPr>
        </p:nvSpPr>
        <p:spPr>
          <a:xfrm>
            <a:off x="369198" y="3773210"/>
            <a:ext cx="7139042" cy="430183"/>
          </a:xfrm>
        </p:spPr>
        <p:txBody>
          <a:bodyPr>
            <a:noAutofit/>
          </a:bodyPr>
          <a:lstStyle>
            <a:lvl1pPr marL="0" indent="0">
              <a:buNone/>
              <a:defRPr sz="2200" b="1">
                <a:latin typeface="+mj-lt"/>
              </a:defRPr>
            </a:lvl1pPr>
            <a:lvl2pPr marL="457200" indent="0">
              <a:buNone/>
              <a:defRPr sz="2200" b="1">
                <a:latin typeface="+mj-lt"/>
              </a:defRPr>
            </a:lvl2pPr>
            <a:lvl3pPr marL="914400" indent="0">
              <a:buNone/>
              <a:defRPr sz="2200" b="1">
                <a:latin typeface="+mj-lt"/>
              </a:defRPr>
            </a:lvl3pPr>
            <a:lvl4pPr marL="1371600" indent="0">
              <a:buNone/>
              <a:defRPr sz="2200" b="1">
                <a:latin typeface="+mj-lt"/>
              </a:defRPr>
            </a:lvl4pPr>
            <a:lvl5pPr marL="1828800" indent="0">
              <a:buNone/>
              <a:defRPr sz="2200" b="1">
                <a:latin typeface="+mj-lt"/>
              </a:defRPr>
            </a:lvl5pPr>
          </a:lstStyle>
          <a:p>
            <a:pPr lvl="0"/>
            <a:r>
              <a:rPr lang="en-US" dirty="0"/>
              <a:t>Click to Edit Presentation Title</a:t>
            </a:r>
          </a:p>
        </p:txBody>
      </p:sp>
      <p:sp>
        <p:nvSpPr>
          <p:cNvPr id="17" name="Text Placeholder 16"/>
          <p:cNvSpPr>
            <a:spLocks noGrp="1"/>
          </p:cNvSpPr>
          <p:nvPr>
            <p:ph type="body" sz="quarter" idx="17" hasCustomPrompt="1"/>
          </p:nvPr>
        </p:nvSpPr>
        <p:spPr>
          <a:xfrm>
            <a:off x="369198" y="4479716"/>
            <a:ext cx="5605049" cy="355600"/>
          </a:xfrm>
        </p:spPr>
        <p:txBody>
          <a:bodyPr anchor="b">
            <a:noAutofit/>
          </a:bodyPr>
          <a:lstStyle>
            <a:lvl1pPr marL="0" indent="0">
              <a:buNone/>
              <a:defRPr sz="1000" baseline="0"/>
            </a:lvl1pPr>
            <a:lvl2pPr marL="457200" indent="0">
              <a:buNone/>
              <a:defRPr sz="1000"/>
            </a:lvl2pPr>
            <a:lvl3pPr marL="914400" indent="0">
              <a:buNone/>
              <a:defRPr sz="1000"/>
            </a:lvl3pPr>
            <a:lvl4pPr marL="1371600" indent="0">
              <a:buNone/>
              <a:defRPr sz="1000"/>
            </a:lvl4pPr>
            <a:lvl5pPr marL="1828800" indent="0">
              <a:buNone/>
              <a:defRPr sz="1000"/>
            </a:lvl5pPr>
          </a:lstStyle>
          <a:p>
            <a:pPr lvl="0"/>
            <a:r>
              <a:rPr lang="en-US" dirty="0"/>
              <a:t>Presented by, Job Title, Date, etc.</a:t>
            </a:r>
          </a:p>
        </p:txBody>
      </p:sp>
      <p:sp>
        <p:nvSpPr>
          <p:cNvPr id="21" name="Text Placeholder 20"/>
          <p:cNvSpPr>
            <a:spLocks noGrp="1"/>
          </p:cNvSpPr>
          <p:nvPr>
            <p:ph type="body" sz="quarter" idx="19" hasCustomPrompt="1"/>
          </p:nvPr>
        </p:nvSpPr>
        <p:spPr>
          <a:xfrm>
            <a:off x="369196" y="3488175"/>
            <a:ext cx="7139043" cy="285035"/>
          </a:xfrm>
        </p:spPr>
        <p:txBody>
          <a:bodyPr>
            <a:noAutofit/>
          </a:bodyPr>
          <a:lstStyle>
            <a:lvl1pPr marL="0" indent="0">
              <a:buNone/>
              <a:defRPr sz="1400">
                <a:solidFill>
                  <a:schemeClr val="accent1"/>
                </a:solidFill>
              </a:defRPr>
            </a:lvl1pPr>
            <a:lvl2pPr marL="457200" indent="0">
              <a:buNone/>
              <a:defRPr sz="1400">
                <a:solidFill>
                  <a:schemeClr val="accent1"/>
                </a:solidFill>
              </a:defRPr>
            </a:lvl2pPr>
            <a:lvl3pPr marL="914400" indent="0">
              <a:buNone/>
              <a:defRPr sz="1400">
                <a:solidFill>
                  <a:schemeClr val="accent1"/>
                </a:solidFill>
              </a:defRPr>
            </a:lvl3pPr>
            <a:lvl4pPr marL="1371600" indent="0">
              <a:buNone/>
              <a:defRPr sz="1400">
                <a:solidFill>
                  <a:schemeClr val="accent1"/>
                </a:solidFill>
              </a:defRPr>
            </a:lvl4pPr>
            <a:lvl5pPr marL="1828800" indent="0">
              <a:buNone/>
              <a:defRPr sz="1400">
                <a:solidFill>
                  <a:schemeClr val="accent1"/>
                </a:solidFill>
              </a:defRPr>
            </a:lvl5pPr>
          </a:lstStyle>
          <a:p>
            <a:pPr lvl="0"/>
            <a:r>
              <a:rPr lang="en-US" dirty="0"/>
              <a:t>Click to Add a Theme, Project or Mission Name (optional)</a:t>
            </a:r>
          </a:p>
        </p:txBody>
      </p:sp>
      <p:pic>
        <p:nvPicPr>
          <p:cNvPr id="9" name="Picture 8" descr="Tribrand_ColorWhite_rgb_16x3_160601.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5974246" y="4219781"/>
            <a:ext cx="2913350" cy="809264"/>
          </a:xfrm>
          <a:prstGeom prst="rect">
            <a:avLst/>
          </a:prstGeom>
        </p:spPr>
      </p:pic>
      <p:sp>
        <p:nvSpPr>
          <p:cNvPr id="3" name="Footer Placeholder 2"/>
          <p:cNvSpPr>
            <a:spLocks noGrp="1"/>
          </p:cNvSpPr>
          <p:nvPr>
            <p:ph type="ftr" sz="quarter" idx="21"/>
          </p:nvPr>
        </p:nvSpPr>
        <p:spPr>
          <a:xfrm>
            <a:off x="369198" y="4802823"/>
            <a:ext cx="5605049" cy="274637"/>
          </a:xfrm>
        </p:spPr>
        <p:txBody>
          <a:bodyPr/>
          <a:lstStyle>
            <a:lvl1pPr algn="l">
              <a:defRPr/>
            </a:lvl1pPr>
          </a:lstStyle>
          <a:p>
            <a:r>
              <a:rPr lang="en-US"/>
              <a:t>For required markings, please visit https://mh.jpl.nasa.gov</a:t>
            </a:r>
            <a:endParaRPr lang="en-US" dirty="0"/>
          </a:p>
        </p:txBody>
      </p:sp>
    </p:spTree>
    <p:extLst>
      <p:ext uri="{BB962C8B-B14F-4D97-AF65-F5344CB8AC3E}">
        <p14:creationId xmlns:p14="http://schemas.microsoft.com/office/powerpoint/2010/main" val="112029216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ntent Only">
    <p:spTree>
      <p:nvGrpSpPr>
        <p:cNvPr id="1" name=""/>
        <p:cNvGrpSpPr/>
        <p:nvPr/>
      </p:nvGrpSpPr>
      <p:grpSpPr>
        <a:xfrm>
          <a:off x="0" y="0"/>
          <a:ext cx="0" cy="0"/>
          <a:chOff x="0" y="0"/>
          <a:chExt cx="0" cy="0"/>
        </a:xfrm>
      </p:grpSpPr>
      <p:sp>
        <p:nvSpPr>
          <p:cNvPr id="15" name="Text Placeholder 4"/>
          <p:cNvSpPr>
            <a:spLocks noGrp="1"/>
          </p:cNvSpPr>
          <p:nvPr>
            <p:ph type="body" sz="quarter" idx="17" hasCustomPrompt="1"/>
          </p:nvPr>
        </p:nvSpPr>
        <p:spPr>
          <a:xfrm>
            <a:off x="254000" y="132080"/>
            <a:ext cx="8514080" cy="205979"/>
          </a:xfrm>
          <a:prstGeom prst="rect">
            <a:avLst/>
          </a:prstGeom>
        </p:spPr>
        <p:txBody>
          <a:bodyPr anchor="t">
            <a:noAutofit/>
          </a:bodyPr>
          <a:lstStyle>
            <a:lvl1pPr marL="0" indent="0" algn="l">
              <a:buNone/>
              <a:tabLst/>
              <a:defRPr sz="800" baseline="0">
                <a:solidFill>
                  <a:schemeClr val="bg1">
                    <a:lumMod val="50000"/>
                  </a:schemeClr>
                </a:solidFill>
                <a:latin typeface="+mj-lt"/>
              </a:defRPr>
            </a:lvl1pPr>
            <a:lvl2pPr marL="411480" indent="0">
              <a:buNone/>
              <a:defRPr sz="1000"/>
            </a:lvl2pPr>
            <a:lvl3pPr marL="777240" indent="0">
              <a:buNone/>
              <a:defRPr sz="1000"/>
            </a:lvl3pPr>
            <a:lvl4pPr marL="1051560" indent="0">
              <a:buNone/>
              <a:defRPr sz="1000"/>
            </a:lvl4pPr>
            <a:lvl5pPr marL="1325880" indent="0">
              <a:buNone/>
              <a:defRPr sz="1000"/>
            </a:lvl5pPr>
          </a:lstStyle>
          <a:p>
            <a:pPr lvl="0"/>
            <a:r>
              <a:rPr lang="en-US" dirty="0"/>
              <a:t>Theme, project or mission name (optional)</a:t>
            </a:r>
          </a:p>
        </p:txBody>
      </p:sp>
      <p:sp>
        <p:nvSpPr>
          <p:cNvPr id="10" name="Content Placeholder 2"/>
          <p:cNvSpPr>
            <a:spLocks noGrp="1"/>
          </p:cNvSpPr>
          <p:nvPr>
            <p:ph sz="quarter" idx="19"/>
          </p:nvPr>
        </p:nvSpPr>
        <p:spPr>
          <a:xfrm>
            <a:off x="1412240" y="1602106"/>
            <a:ext cx="6319520" cy="271938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Date Placeholder 1"/>
          <p:cNvSpPr>
            <a:spLocks noGrp="1"/>
          </p:cNvSpPr>
          <p:nvPr>
            <p:ph type="dt" sz="half" idx="20"/>
          </p:nvPr>
        </p:nvSpPr>
        <p:spPr/>
        <p:txBody>
          <a:bodyPr/>
          <a:lstStyle/>
          <a:p>
            <a:fld id="{8C27A7D9-79A5-4F31-811A-2700B483370C}" type="datetime1">
              <a:rPr lang="en-US" smtClean="0"/>
              <a:t>9/23/21</a:t>
            </a:fld>
            <a:endParaRPr lang="en-US" dirty="0"/>
          </a:p>
        </p:txBody>
      </p:sp>
      <p:sp>
        <p:nvSpPr>
          <p:cNvPr id="3" name="Footer Placeholder 2"/>
          <p:cNvSpPr>
            <a:spLocks noGrp="1"/>
          </p:cNvSpPr>
          <p:nvPr>
            <p:ph type="ftr" sz="quarter" idx="21"/>
          </p:nvPr>
        </p:nvSpPr>
        <p:spPr/>
        <p:txBody>
          <a:bodyPr/>
          <a:lstStyle/>
          <a:p>
            <a:r>
              <a:rPr lang="en-US"/>
              <a:t>For required markings, please visit https://mh.jpl.nasa.gov</a:t>
            </a:r>
            <a:endParaRPr lang="en-US" dirty="0"/>
          </a:p>
        </p:txBody>
      </p:sp>
      <p:sp>
        <p:nvSpPr>
          <p:cNvPr id="8" name="Slide Number Placeholder 7"/>
          <p:cNvSpPr>
            <a:spLocks noGrp="1"/>
          </p:cNvSpPr>
          <p:nvPr>
            <p:ph type="sldNum" sz="quarter" idx="22"/>
          </p:nvPr>
        </p:nvSpPr>
        <p:spPr/>
        <p:txBody>
          <a:bodyPr/>
          <a:lstStyle/>
          <a:p>
            <a:fld id="{8C68ADBD-3616-4318-B5FF-7C1BB362CA5A}" type="slidenum">
              <a:rPr lang="en-US" smtClean="0"/>
              <a:pPr/>
              <a:t>‹#›</a:t>
            </a:fld>
            <a:endParaRPr lang="en-US" dirty="0"/>
          </a:p>
        </p:txBody>
      </p:sp>
      <p:sp>
        <p:nvSpPr>
          <p:cNvPr id="9" name="TextBox 8"/>
          <p:cNvSpPr txBox="1"/>
          <p:nvPr userDrawn="1"/>
        </p:nvSpPr>
        <p:spPr>
          <a:xfrm>
            <a:off x="7810218" y="4719637"/>
            <a:ext cx="1233549" cy="423864"/>
          </a:xfrm>
          <a:prstGeom prst="rect">
            <a:avLst/>
          </a:prstGeom>
          <a:noFill/>
        </p:spPr>
        <p:txBody>
          <a:bodyPr wrap="square" rtlCol="0" anchor="ctr">
            <a:noAutofit/>
          </a:bodyPr>
          <a:lstStyle/>
          <a:p>
            <a:pPr algn="r"/>
            <a:r>
              <a:rPr lang="en-US" sz="1000" b="1" kern="0" spc="70" dirty="0">
                <a:solidFill>
                  <a:srgbClr val="6083AA"/>
                </a:solidFill>
              </a:rPr>
              <a:t>jpl.nasa.gov</a:t>
            </a:r>
          </a:p>
        </p:txBody>
      </p:sp>
    </p:spTree>
    <p:extLst>
      <p:ext uri="{BB962C8B-B14F-4D97-AF65-F5344CB8AC3E}">
        <p14:creationId xmlns:p14="http://schemas.microsoft.com/office/powerpoint/2010/main" val="39153239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15" name="Text Placeholder 4"/>
          <p:cNvSpPr>
            <a:spLocks noGrp="1"/>
          </p:cNvSpPr>
          <p:nvPr>
            <p:ph type="body" sz="quarter" idx="17" hasCustomPrompt="1"/>
          </p:nvPr>
        </p:nvSpPr>
        <p:spPr>
          <a:xfrm>
            <a:off x="254000" y="132080"/>
            <a:ext cx="8514080" cy="205979"/>
          </a:xfrm>
          <a:prstGeom prst="rect">
            <a:avLst/>
          </a:prstGeom>
        </p:spPr>
        <p:txBody>
          <a:bodyPr anchor="t">
            <a:noAutofit/>
          </a:bodyPr>
          <a:lstStyle>
            <a:lvl1pPr marL="0" indent="0" algn="l">
              <a:buNone/>
              <a:tabLst/>
              <a:defRPr sz="800" baseline="0">
                <a:solidFill>
                  <a:schemeClr val="bg1">
                    <a:lumMod val="50000"/>
                  </a:schemeClr>
                </a:solidFill>
                <a:latin typeface="+mj-lt"/>
              </a:defRPr>
            </a:lvl1pPr>
            <a:lvl2pPr marL="411480" indent="0">
              <a:buNone/>
              <a:defRPr sz="1000"/>
            </a:lvl2pPr>
            <a:lvl3pPr marL="777240" indent="0">
              <a:buNone/>
              <a:defRPr sz="1000"/>
            </a:lvl3pPr>
            <a:lvl4pPr marL="1051560" indent="0">
              <a:buNone/>
              <a:defRPr sz="1000"/>
            </a:lvl4pPr>
            <a:lvl5pPr marL="1325880" indent="0">
              <a:buNone/>
              <a:defRPr sz="1000"/>
            </a:lvl5pPr>
          </a:lstStyle>
          <a:p>
            <a:pPr lvl="0"/>
            <a:r>
              <a:rPr lang="en-US" dirty="0"/>
              <a:t>Theme, project or mission name (optional)</a:t>
            </a:r>
          </a:p>
        </p:txBody>
      </p:sp>
      <p:sp>
        <p:nvSpPr>
          <p:cNvPr id="9" name="Title 8"/>
          <p:cNvSpPr>
            <a:spLocks noGrp="1"/>
          </p:cNvSpPr>
          <p:nvPr>
            <p:ph type="title"/>
          </p:nvPr>
        </p:nvSpPr>
        <p:spPr/>
        <p:txBody>
          <a:bodyPr>
            <a:noAutofit/>
          </a:bodyPr>
          <a:lstStyle/>
          <a:p>
            <a:r>
              <a:rPr lang="en-US"/>
              <a:t>Click to edit Master title style</a:t>
            </a:r>
          </a:p>
        </p:txBody>
      </p:sp>
      <p:sp>
        <p:nvSpPr>
          <p:cNvPr id="2" name="Date Placeholder 1"/>
          <p:cNvSpPr>
            <a:spLocks noGrp="1"/>
          </p:cNvSpPr>
          <p:nvPr>
            <p:ph type="dt" sz="half" idx="18"/>
          </p:nvPr>
        </p:nvSpPr>
        <p:spPr/>
        <p:txBody>
          <a:bodyPr/>
          <a:lstStyle/>
          <a:p>
            <a:fld id="{4DFFDBDF-FD53-4339-9B2B-8D4083A87E6A}" type="datetime1">
              <a:rPr lang="en-US" smtClean="0"/>
              <a:t>9/23/21</a:t>
            </a:fld>
            <a:endParaRPr lang="en-US" dirty="0"/>
          </a:p>
        </p:txBody>
      </p:sp>
      <p:sp>
        <p:nvSpPr>
          <p:cNvPr id="3" name="Footer Placeholder 2"/>
          <p:cNvSpPr>
            <a:spLocks noGrp="1"/>
          </p:cNvSpPr>
          <p:nvPr>
            <p:ph type="ftr" sz="quarter" idx="19"/>
          </p:nvPr>
        </p:nvSpPr>
        <p:spPr/>
        <p:txBody>
          <a:bodyPr/>
          <a:lstStyle/>
          <a:p>
            <a:r>
              <a:rPr lang="en-US"/>
              <a:t>For required markings, please visit https://mh.jpl.nasa.gov</a:t>
            </a:r>
            <a:endParaRPr lang="en-US" dirty="0"/>
          </a:p>
        </p:txBody>
      </p:sp>
      <p:sp>
        <p:nvSpPr>
          <p:cNvPr id="8" name="Slide Number Placeholder 7"/>
          <p:cNvSpPr>
            <a:spLocks noGrp="1"/>
          </p:cNvSpPr>
          <p:nvPr>
            <p:ph type="sldNum" sz="quarter" idx="20"/>
          </p:nvPr>
        </p:nvSpPr>
        <p:spPr/>
        <p:txBody>
          <a:bodyPr/>
          <a:lstStyle/>
          <a:p>
            <a:fld id="{275C533D-D968-4A70-91E2-44C7FEDAA0E0}" type="slidenum">
              <a:rPr lang="en-US" smtClean="0"/>
              <a:pPr/>
              <a:t>‹#›</a:t>
            </a:fld>
            <a:endParaRPr lang="en-US" dirty="0"/>
          </a:p>
        </p:txBody>
      </p:sp>
      <p:sp>
        <p:nvSpPr>
          <p:cNvPr id="10" name="TextBox 9"/>
          <p:cNvSpPr txBox="1"/>
          <p:nvPr userDrawn="1"/>
        </p:nvSpPr>
        <p:spPr>
          <a:xfrm>
            <a:off x="7810218" y="4719637"/>
            <a:ext cx="1233549" cy="423864"/>
          </a:xfrm>
          <a:prstGeom prst="rect">
            <a:avLst/>
          </a:prstGeom>
          <a:noFill/>
        </p:spPr>
        <p:txBody>
          <a:bodyPr wrap="square" rtlCol="0" anchor="ctr">
            <a:noAutofit/>
          </a:bodyPr>
          <a:lstStyle/>
          <a:p>
            <a:pPr algn="r"/>
            <a:r>
              <a:rPr lang="en-US" sz="1000" b="1" kern="0" spc="70" dirty="0">
                <a:solidFill>
                  <a:srgbClr val="6083AA"/>
                </a:solidFill>
              </a:rPr>
              <a:t>jpl.nasa.gov</a:t>
            </a:r>
          </a:p>
        </p:txBody>
      </p:sp>
    </p:spTree>
    <p:extLst>
      <p:ext uri="{BB962C8B-B14F-4D97-AF65-F5344CB8AC3E}">
        <p14:creationId xmlns:p14="http://schemas.microsoft.com/office/powerpoint/2010/main" val="41678743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5" name="Text Placeholder 4"/>
          <p:cNvSpPr>
            <a:spLocks noGrp="1"/>
          </p:cNvSpPr>
          <p:nvPr>
            <p:ph type="body" sz="quarter" idx="17" hasCustomPrompt="1"/>
          </p:nvPr>
        </p:nvSpPr>
        <p:spPr>
          <a:xfrm>
            <a:off x="254000" y="132080"/>
            <a:ext cx="8514080" cy="205979"/>
          </a:xfrm>
          <a:prstGeom prst="rect">
            <a:avLst/>
          </a:prstGeom>
        </p:spPr>
        <p:txBody>
          <a:bodyPr anchor="t">
            <a:noAutofit/>
          </a:bodyPr>
          <a:lstStyle>
            <a:lvl1pPr marL="0" indent="0" algn="l">
              <a:buNone/>
              <a:tabLst/>
              <a:defRPr sz="800" baseline="0">
                <a:solidFill>
                  <a:schemeClr val="bg1">
                    <a:lumMod val="50000"/>
                  </a:schemeClr>
                </a:solidFill>
                <a:latin typeface="+mj-lt"/>
              </a:defRPr>
            </a:lvl1pPr>
            <a:lvl2pPr marL="411480" indent="0">
              <a:buNone/>
              <a:defRPr sz="1000"/>
            </a:lvl2pPr>
            <a:lvl3pPr marL="777240" indent="0">
              <a:buNone/>
              <a:defRPr sz="1000"/>
            </a:lvl3pPr>
            <a:lvl4pPr marL="1051560" indent="0">
              <a:buNone/>
              <a:defRPr sz="1000"/>
            </a:lvl4pPr>
            <a:lvl5pPr marL="1325880" indent="0">
              <a:buNone/>
              <a:defRPr sz="1000"/>
            </a:lvl5pPr>
          </a:lstStyle>
          <a:p>
            <a:pPr lvl="0"/>
            <a:r>
              <a:rPr lang="en-US" dirty="0"/>
              <a:t>Theme, project or mission name (optional)</a:t>
            </a:r>
          </a:p>
        </p:txBody>
      </p:sp>
      <p:sp>
        <p:nvSpPr>
          <p:cNvPr id="9" name="Title 8"/>
          <p:cNvSpPr>
            <a:spLocks noGrp="1"/>
          </p:cNvSpPr>
          <p:nvPr>
            <p:ph type="title"/>
          </p:nvPr>
        </p:nvSpPr>
        <p:spPr/>
        <p:txBody>
          <a:bodyPr>
            <a:noAutofit/>
          </a:bodyPr>
          <a:lstStyle/>
          <a:p>
            <a:r>
              <a:rPr lang="en-US"/>
              <a:t>Click to edit Master title style</a:t>
            </a:r>
          </a:p>
        </p:txBody>
      </p:sp>
      <p:sp>
        <p:nvSpPr>
          <p:cNvPr id="13" name="Content Placeholder 2"/>
          <p:cNvSpPr>
            <a:spLocks noGrp="1"/>
          </p:cNvSpPr>
          <p:nvPr>
            <p:ph sz="quarter" idx="19"/>
          </p:nvPr>
        </p:nvSpPr>
        <p:spPr>
          <a:xfrm>
            <a:off x="1412240" y="1602106"/>
            <a:ext cx="6319520" cy="271938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Date Placeholder 1"/>
          <p:cNvSpPr>
            <a:spLocks noGrp="1"/>
          </p:cNvSpPr>
          <p:nvPr>
            <p:ph type="dt" sz="half" idx="20"/>
          </p:nvPr>
        </p:nvSpPr>
        <p:spPr/>
        <p:txBody>
          <a:bodyPr/>
          <a:lstStyle/>
          <a:p>
            <a:fld id="{FF51E6BA-1B59-444E-9924-1C6BFE86556B}" type="datetime1">
              <a:rPr lang="en-US" smtClean="0"/>
              <a:t>9/23/21</a:t>
            </a:fld>
            <a:endParaRPr lang="en-US" dirty="0"/>
          </a:p>
        </p:txBody>
      </p:sp>
      <p:sp>
        <p:nvSpPr>
          <p:cNvPr id="3" name="Footer Placeholder 2"/>
          <p:cNvSpPr>
            <a:spLocks noGrp="1"/>
          </p:cNvSpPr>
          <p:nvPr>
            <p:ph type="ftr" sz="quarter" idx="21"/>
          </p:nvPr>
        </p:nvSpPr>
        <p:spPr/>
        <p:txBody>
          <a:bodyPr/>
          <a:lstStyle/>
          <a:p>
            <a:r>
              <a:rPr lang="en-US"/>
              <a:t>For required markings, please visit https://mh.jpl.nasa.gov</a:t>
            </a:r>
            <a:endParaRPr lang="en-US" dirty="0"/>
          </a:p>
        </p:txBody>
      </p:sp>
      <p:sp>
        <p:nvSpPr>
          <p:cNvPr id="8" name="Slide Number Placeholder 7"/>
          <p:cNvSpPr>
            <a:spLocks noGrp="1"/>
          </p:cNvSpPr>
          <p:nvPr>
            <p:ph type="sldNum" sz="quarter" idx="22"/>
          </p:nvPr>
        </p:nvSpPr>
        <p:spPr/>
        <p:txBody>
          <a:bodyPr/>
          <a:lstStyle/>
          <a:p>
            <a:fld id="{F9DDD08E-B43C-483A-B1DD-9BEB0BDDDDA3}" type="slidenum">
              <a:rPr lang="en-US" smtClean="0"/>
              <a:pPr/>
              <a:t>‹#›</a:t>
            </a:fld>
            <a:endParaRPr lang="en-US" dirty="0"/>
          </a:p>
        </p:txBody>
      </p:sp>
      <p:sp>
        <p:nvSpPr>
          <p:cNvPr id="10" name="TextBox 9"/>
          <p:cNvSpPr txBox="1"/>
          <p:nvPr userDrawn="1"/>
        </p:nvSpPr>
        <p:spPr>
          <a:xfrm>
            <a:off x="7810218" y="4719637"/>
            <a:ext cx="1233549" cy="423864"/>
          </a:xfrm>
          <a:prstGeom prst="rect">
            <a:avLst/>
          </a:prstGeom>
          <a:noFill/>
        </p:spPr>
        <p:txBody>
          <a:bodyPr wrap="square" rtlCol="0" anchor="ctr">
            <a:noAutofit/>
          </a:bodyPr>
          <a:lstStyle/>
          <a:p>
            <a:pPr algn="r"/>
            <a:r>
              <a:rPr lang="en-US" sz="1000" b="1" kern="0" spc="70" dirty="0">
                <a:solidFill>
                  <a:srgbClr val="6083AA"/>
                </a:solidFill>
              </a:rPr>
              <a:t>jpl.nasa.gov</a:t>
            </a:r>
          </a:p>
        </p:txBody>
      </p:sp>
    </p:spTree>
    <p:extLst>
      <p:ext uri="{BB962C8B-B14F-4D97-AF65-F5344CB8AC3E}">
        <p14:creationId xmlns:p14="http://schemas.microsoft.com/office/powerpoint/2010/main" val="243165845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15" name="Text Placeholder 4"/>
          <p:cNvSpPr>
            <a:spLocks noGrp="1"/>
          </p:cNvSpPr>
          <p:nvPr>
            <p:ph type="body" sz="quarter" idx="17" hasCustomPrompt="1"/>
          </p:nvPr>
        </p:nvSpPr>
        <p:spPr>
          <a:xfrm>
            <a:off x="254000" y="132080"/>
            <a:ext cx="8514080" cy="205979"/>
          </a:xfrm>
          <a:prstGeom prst="rect">
            <a:avLst/>
          </a:prstGeom>
        </p:spPr>
        <p:txBody>
          <a:bodyPr anchor="t">
            <a:noAutofit/>
          </a:bodyPr>
          <a:lstStyle>
            <a:lvl1pPr marL="0" indent="0" algn="l">
              <a:buNone/>
              <a:tabLst/>
              <a:defRPr sz="800" baseline="0">
                <a:solidFill>
                  <a:schemeClr val="bg1">
                    <a:lumMod val="50000"/>
                  </a:schemeClr>
                </a:solidFill>
                <a:latin typeface="+mj-lt"/>
              </a:defRPr>
            </a:lvl1pPr>
            <a:lvl2pPr marL="411480" indent="0">
              <a:buNone/>
              <a:defRPr sz="1000"/>
            </a:lvl2pPr>
            <a:lvl3pPr marL="777240" indent="0">
              <a:buNone/>
              <a:defRPr sz="1000"/>
            </a:lvl3pPr>
            <a:lvl4pPr marL="1051560" indent="0">
              <a:buNone/>
              <a:defRPr sz="1000"/>
            </a:lvl4pPr>
            <a:lvl5pPr marL="1325880" indent="0">
              <a:buNone/>
              <a:defRPr sz="1000"/>
            </a:lvl5pPr>
          </a:lstStyle>
          <a:p>
            <a:pPr lvl="0"/>
            <a:r>
              <a:rPr lang="en-US" dirty="0"/>
              <a:t>Theme, project or mission name (optional)</a:t>
            </a:r>
          </a:p>
        </p:txBody>
      </p:sp>
      <p:sp>
        <p:nvSpPr>
          <p:cNvPr id="16" name="Text Placeholder 13"/>
          <p:cNvSpPr>
            <a:spLocks noGrp="1"/>
          </p:cNvSpPr>
          <p:nvPr>
            <p:ph type="body" sz="quarter" idx="14" hasCustomPrompt="1"/>
          </p:nvPr>
        </p:nvSpPr>
        <p:spPr>
          <a:xfrm>
            <a:off x="254000" y="757179"/>
            <a:ext cx="8514080" cy="350262"/>
          </a:xfrm>
          <a:prstGeom prst="rect">
            <a:avLst/>
          </a:prstGeom>
        </p:spPr>
        <p:txBody>
          <a:bodyPr vert="horz">
            <a:noAutofit/>
          </a:bodyPr>
          <a:lstStyle>
            <a:lvl1pPr marL="0" indent="0">
              <a:buFontTx/>
              <a:buNone/>
              <a:defRPr sz="2000" baseline="0">
                <a:solidFill>
                  <a:srgbClr val="FFFFFF"/>
                </a:solidFill>
              </a:defRPr>
            </a:lvl1pPr>
            <a:lvl2pPr marL="457200" indent="0">
              <a:buFontTx/>
              <a:buNone/>
              <a:defRPr sz="2000"/>
            </a:lvl2pPr>
            <a:lvl3pPr marL="914400" indent="0">
              <a:buFontTx/>
              <a:buNone/>
              <a:defRPr sz="2000"/>
            </a:lvl3pPr>
            <a:lvl4pPr marL="1371600" indent="0">
              <a:buFontTx/>
              <a:buNone/>
              <a:defRPr sz="2000"/>
            </a:lvl4pPr>
            <a:lvl5pPr marL="1828800" indent="0">
              <a:buFontTx/>
              <a:buNone/>
              <a:defRPr sz="2000"/>
            </a:lvl5pPr>
          </a:lstStyle>
          <a:p>
            <a:pPr lvl="0"/>
            <a:r>
              <a:rPr lang="en-US" dirty="0"/>
              <a:t>Click to Edit Subhead</a:t>
            </a:r>
          </a:p>
        </p:txBody>
      </p:sp>
      <p:sp>
        <p:nvSpPr>
          <p:cNvPr id="9" name="Title 8"/>
          <p:cNvSpPr>
            <a:spLocks noGrp="1"/>
          </p:cNvSpPr>
          <p:nvPr>
            <p:ph type="title"/>
          </p:nvPr>
        </p:nvSpPr>
        <p:spPr/>
        <p:txBody>
          <a:bodyPr/>
          <a:lstStyle/>
          <a:p>
            <a:r>
              <a:rPr lang="en-US" dirty="0"/>
              <a:t>Click to edit Master title style</a:t>
            </a:r>
          </a:p>
        </p:txBody>
      </p:sp>
      <p:sp>
        <p:nvSpPr>
          <p:cNvPr id="2" name="Date Placeholder 1"/>
          <p:cNvSpPr>
            <a:spLocks noGrp="1"/>
          </p:cNvSpPr>
          <p:nvPr>
            <p:ph type="dt" sz="half" idx="18"/>
          </p:nvPr>
        </p:nvSpPr>
        <p:spPr/>
        <p:txBody>
          <a:bodyPr/>
          <a:lstStyle/>
          <a:p>
            <a:fld id="{EAEFA50C-A13C-4DCE-AFB3-2B7442276FB3}" type="datetime1">
              <a:rPr lang="en-US" smtClean="0"/>
              <a:t>9/23/21</a:t>
            </a:fld>
            <a:endParaRPr lang="en-US" dirty="0"/>
          </a:p>
        </p:txBody>
      </p:sp>
      <p:sp>
        <p:nvSpPr>
          <p:cNvPr id="3" name="Footer Placeholder 2"/>
          <p:cNvSpPr>
            <a:spLocks noGrp="1"/>
          </p:cNvSpPr>
          <p:nvPr>
            <p:ph type="ftr" sz="quarter" idx="19"/>
          </p:nvPr>
        </p:nvSpPr>
        <p:spPr/>
        <p:txBody>
          <a:bodyPr/>
          <a:lstStyle/>
          <a:p>
            <a:r>
              <a:rPr lang="en-US"/>
              <a:t>For required markings, please visit https://mh.jpl.nasa.gov</a:t>
            </a:r>
            <a:endParaRPr lang="en-US" dirty="0"/>
          </a:p>
        </p:txBody>
      </p:sp>
      <p:sp>
        <p:nvSpPr>
          <p:cNvPr id="8" name="Slide Number Placeholder 7"/>
          <p:cNvSpPr>
            <a:spLocks noGrp="1"/>
          </p:cNvSpPr>
          <p:nvPr>
            <p:ph type="sldNum" sz="quarter" idx="20"/>
          </p:nvPr>
        </p:nvSpPr>
        <p:spPr/>
        <p:txBody>
          <a:bodyPr/>
          <a:lstStyle/>
          <a:p>
            <a:fld id="{C20F9084-C4B8-47CC-A340-731237DBDB58}" type="slidenum">
              <a:rPr lang="en-US" smtClean="0"/>
              <a:pPr/>
              <a:t>‹#›</a:t>
            </a:fld>
            <a:endParaRPr lang="en-US" dirty="0"/>
          </a:p>
        </p:txBody>
      </p:sp>
      <p:sp>
        <p:nvSpPr>
          <p:cNvPr id="10" name="TextBox 9"/>
          <p:cNvSpPr txBox="1"/>
          <p:nvPr userDrawn="1"/>
        </p:nvSpPr>
        <p:spPr>
          <a:xfrm>
            <a:off x="7810218" y="4719637"/>
            <a:ext cx="1233549" cy="423864"/>
          </a:xfrm>
          <a:prstGeom prst="rect">
            <a:avLst/>
          </a:prstGeom>
          <a:noFill/>
        </p:spPr>
        <p:txBody>
          <a:bodyPr wrap="square" rtlCol="0" anchor="ctr">
            <a:noAutofit/>
          </a:bodyPr>
          <a:lstStyle/>
          <a:p>
            <a:pPr algn="r"/>
            <a:r>
              <a:rPr lang="en-US" sz="1000" b="1" kern="0" spc="70" dirty="0">
                <a:solidFill>
                  <a:srgbClr val="6083AA"/>
                </a:solidFill>
              </a:rPr>
              <a:t>jpl.nasa.gov</a:t>
            </a:r>
          </a:p>
        </p:txBody>
      </p:sp>
    </p:spTree>
    <p:extLst>
      <p:ext uri="{BB962C8B-B14F-4D97-AF65-F5344CB8AC3E}">
        <p14:creationId xmlns:p14="http://schemas.microsoft.com/office/powerpoint/2010/main" val="23595735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15" name="Text Placeholder 4"/>
          <p:cNvSpPr>
            <a:spLocks noGrp="1"/>
          </p:cNvSpPr>
          <p:nvPr>
            <p:ph type="body" sz="quarter" idx="17" hasCustomPrompt="1"/>
          </p:nvPr>
        </p:nvSpPr>
        <p:spPr>
          <a:xfrm>
            <a:off x="254000" y="132080"/>
            <a:ext cx="8514080" cy="205979"/>
          </a:xfrm>
          <a:prstGeom prst="rect">
            <a:avLst/>
          </a:prstGeom>
        </p:spPr>
        <p:txBody>
          <a:bodyPr anchor="t">
            <a:noAutofit/>
          </a:bodyPr>
          <a:lstStyle>
            <a:lvl1pPr marL="0" indent="0" algn="l">
              <a:buNone/>
              <a:tabLst/>
              <a:defRPr sz="800" baseline="0">
                <a:solidFill>
                  <a:schemeClr val="bg1">
                    <a:lumMod val="50000"/>
                  </a:schemeClr>
                </a:solidFill>
                <a:latin typeface="+mj-lt"/>
              </a:defRPr>
            </a:lvl1pPr>
            <a:lvl2pPr marL="411480" indent="0">
              <a:buNone/>
              <a:defRPr sz="1000"/>
            </a:lvl2pPr>
            <a:lvl3pPr marL="777240" indent="0">
              <a:buNone/>
              <a:defRPr sz="1000"/>
            </a:lvl3pPr>
            <a:lvl4pPr marL="1051560" indent="0">
              <a:buNone/>
              <a:defRPr sz="1000"/>
            </a:lvl4pPr>
            <a:lvl5pPr marL="1325880" indent="0">
              <a:buNone/>
              <a:defRPr sz="1000"/>
            </a:lvl5pPr>
          </a:lstStyle>
          <a:p>
            <a:pPr lvl="0"/>
            <a:r>
              <a:rPr lang="en-US" dirty="0"/>
              <a:t>Theme, project or mission name (optional)</a:t>
            </a:r>
          </a:p>
        </p:txBody>
      </p:sp>
      <p:sp>
        <p:nvSpPr>
          <p:cNvPr id="9" name="Title 8"/>
          <p:cNvSpPr>
            <a:spLocks noGrp="1"/>
          </p:cNvSpPr>
          <p:nvPr>
            <p:ph type="title"/>
          </p:nvPr>
        </p:nvSpPr>
        <p:spPr/>
        <p:txBody>
          <a:bodyPr/>
          <a:lstStyle/>
          <a:p>
            <a:r>
              <a:rPr lang="en-US"/>
              <a:t>Click to edit Master title style</a:t>
            </a:r>
          </a:p>
        </p:txBody>
      </p:sp>
      <p:sp>
        <p:nvSpPr>
          <p:cNvPr id="12" name="Text Placeholder 13"/>
          <p:cNvSpPr>
            <a:spLocks noGrp="1"/>
          </p:cNvSpPr>
          <p:nvPr>
            <p:ph type="body" sz="quarter" idx="14" hasCustomPrompt="1"/>
          </p:nvPr>
        </p:nvSpPr>
        <p:spPr>
          <a:xfrm>
            <a:off x="254000" y="757179"/>
            <a:ext cx="8514080" cy="350262"/>
          </a:xfrm>
          <a:prstGeom prst="rect">
            <a:avLst/>
          </a:prstGeom>
        </p:spPr>
        <p:txBody>
          <a:bodyPr vert="horz">
            <a:noAutofit/>
          </a:bodyPr>
          <a:lstStyle>
            <a:lvl1pPr marL="0" indent="0">
              <a:buFontTx/>
              <a:buNone/>
              <a:defRPr sz="2000" baseline="0">
                <a:solidFill>
                  <a:srgbClr val="FFFFFF"/>
                </a:solidFill>
              </a:defRPr>
            </a:lvl1pPr>
            <a:lvl2pPr marL="457200" indent="0">
              <a:buFontTx/>
              <a:buNone/>
              <a:defRPr sz="2000"/>
            </a:lvl2pPr>
            <a:lvl3pPr marL="914400" indent="0">
              <a:buFontTx/>
              <a:buNone/>
              <a:defRPr sz="2000"/>
            </a:lvl3pPr>
            <a:lvl4pPr marL="1371600" indent="0">
              <a:buFontTx/>
              <a:buNone/>
              <a:defRPr sz="2000"/>
            </a:lvl4pPr>
            <a:lvl5pPr marL="1828800" indent="0">
              <a:buFontTx/>
              <a:buNone/>
              <a:defRPr sz="2000"/>
            </a:lvl5pPr>
          </a:lstStyle>
          <a:p>
            <a:pPr lvl="0"/>
            <a:r>
              <a:rPr lang="en-US" dirty="0"/>
              <a:t>Click to Edit Subhead</a:t>
            </a:r>
          </a:p>
        </p:txBody>
      </p:sp>
      <p:sp>
        <p:nvSpPr>
          <p:cNvPr id="13" name="Content Placeholder 2"/>
          <p:cNvSpPr>
            <a:spLocks noGrp="1"/>
          </p:cNvSpPr>
          <p:nvPr>
            <p:ph sz="quarter" idx="19"/>
          </p:nvPr>
        </p:nvSpPr>
        <p:spPr>
          <a:xfrm>
            <a:off x="1412240" y="1602106"/>
            <a:ext cx="6319520" cy="271938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Date Placeholder 1"/>
          <p:cNvSpPr>
            <a:spLocks noGrp="1"/>
          </p:cNvSpPr>
          <p:nvPr>
            <p:ph type="dt" sz="half" idx="20"/>
          </p:nvPr>
        </p:nvSpPr>
        <p:spPr/>
        <p:txBody>
          <a:bodyPr/>
          <a:lstStyle/>
          <a:p>
            <a:fld id="{BA287370-5FF0-4902-B346-9505C44AD782}" type="datetime1">
              <a:rPr lang="en-US" smtClean="0"/>
              <a:t>9/23/21</a:t>
            </a:fld>
            <a:endParaRPr lang="en-US" dirty="0"/>
          </a:p>
        </p:txBody>
      </p:sp>
      <p:sp>
        <p:nvSpPr>
          <p:cNvPr id="3" name="Footer Placeholder 2"/>
          <p:cNvSpPr>
            <a:spLocks noGrp="1"/>
          </p:cNvSpPr>
          <p:nvPr>
            <p:ph type="ftr" sz="quarter" idx="21"/>
          </p:nvPr>
        </p:nvSpPr>
        <p:spPr/>
        <p:txBody>
          <a:bodyPr/>
          <a:lstStyle/>
          <a:p>
            <a:r>
              <a:rPr lang="en-US"/>
              <a:t>For required markings, please visit https://mh.jpl.nasa.gov</a:t>
            </a:r>
            <a:endParaRPr lang="en-US" dirty="0"/>
          </a:p>
        </p:txBody>
      </p:sp>
      <p:sp>
        <p:nvSpPr>
          <p:cNvPr id="8" name="Slide Number Placeholder 7"/>
          <p:cNvSpPr>
            <a:spLocks noGrp="1"/>
          </p:cNvSpPr>
          <p:nvPr>
            <p:ph type="sldNum" sz="quarter" idx="22"/>
          </p:nvPr>
        </p:nvSpPr>
        <p:spPr/>
        <p:txBody>
          <a:bodyPr/>
          <a:lstStyle/>
          <a:p>
            <a:fld id="{D53CE28F-B0E6-4C63-A7B8-EB4157A07061}" type="slidenum">
              <a:rPr lang="en-US" smtClean="0"/>
              <a:pPr/>
              <a:t>‹#›</a:t>
            </a:fld>
            <a:endParaRPr lang="en-US" dirty="0"/>
          </a:p>
        </p:txBody>
      </p:sp>
      <p:sp>
        <p:nvSpPr>
          <p:cNvPr id="10" name="TextBox 9"/>
          <p:cNvSpPr txBox="1"/>
          <p:nvPr userDrawn="1"/>
        </p:nvSpPr>
        <p:spPr>
          <a:xfrm>
            <a:off x="7810218" y="4719637"/>
            <a:ext cx="1233549" cy="423864"/>
          </a:xfrm>
          <a:prstGeom prst="rect">
            <a:avLst/>
          </a:prstGeom>
          <a:noFill/>
        </p:spPr>
        <p:txBody>
          <a:bodyPr wrap="square" rtlCol="0" anchor="ctr">
            <a:noAutofit/>
          </a:bodyPr>
          <a:lstStyle/>
          <a:p>
            <a:pPr algn="r"/>
            <a:r>
              <a:rPr lang="en-US" sz="1000" b="1" kern="0" spc="70" dirty="0">
                <a:solidFill>
                  <a:srgbClr val="6083AA"/>
                </a:solidFill>
              </a:rPr>
              <a:t>jpl.nasa.gov</a:t>
            </a:r>
          </a:p>
        </p:txBody>
      </p:sp>
    </p:spTree>
    <p:extLst>
      <p:ext uri="{BB962C8B-B14F-4D97-AF65-F5344CB8AC3E}">
        <p14:creationId xmlns:p14="http://schemas.microsoft.com/office/powerpoint/2010/main" val="229958135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15" name="Text Placeholder 4"/>
          <p:cNvSpPr>
            <a:spLocks noGrp="1"/>
          </p:cNvSpPr>
          <p:nvPr>
            <p:ph type="body" sz="quarter" idx="17" hasCustomPrompt="1"/>
          </p:nvPr>
        </p:nvSpPr>
        <p:spPr>
          <a:xfrm>
            <a:off x="254000" y="132080"/>
            <a:ext cx="8514080" cy="205979"/>
          </a:xfrm>
          <a:prstGeom prst="rect">
            <a:avLst/>
          </a:prstGeom>
        </p:spPr>
        <p:txBody>
          <a:bodyPr anchor="t">
            <a:noAutofit/>
          </a:bodyPr>
          <a:lstStyle>
            <a:lvl1pPr marL="0" indent="0" algn="l">
              <a:buNone/>
              <a:tabLst/>
              <a:defRPr sz="800" baseline="0">
                <a:solidFill>
                  <a:schemeClr val="bg1">
                    <a:lumMod val="50000"/>
                  </a:schemeClr>
                </a:solidFill>
                <a:latin typeface="+mj-lt"/>
              </a:defRPr>
            </a:lvl1pPr>
            <a:lvl2pPr marL="411480" indent="0">
              <a:buNone/>
              <a:defRPr sz="1000"/>
            </a:lvl2pPr>
            <a:lvl3pPr marL="777240" indent="0">
              <a:buNone/>
              <a:defRPr sz="1000"/>
            </a:lvl3pPr>
            <a:lvl4pPr marL="1051560" indent="0">
              <a:buNone/>
              <a:defRPr sz="1000"/>
            </a:lvl4pPr>
            <a:lvl5pPr marL="1325880" indent="0">
              <a:buNone/>
              <a:defRPr sz="1000"/>
            </a:lvl5pPr>
          </a:lstStyle>
          <a:p>
            <a:pPr lvl="0"/>
            <a:r>
              <a:rPr lang="en-US" dirty="0"/>
              <a:t>Theme, project or mission name (optional)</a:t>
            </a:r>
          </a:p>
        </p:txBody>
      </p:sp>
      <p:sp>
        <p:nvSpPr>
          <p:cNvPr id="9" name="Title 8"/>
          <p:cNvSpPr>
            <a:spLocks noGrp="1"/>
          </p:cNvSpPr>
          <p:nvPr>
            <p:ph type="title"/>
          </p:nvPr>
        </p:nvSpPr>
        <p:spPr/>
        <p:txBody>
          <a:bodyPr/>
          <a:lstStyle/>
          <a:p>
            <a:r>
              <a:rPr lang="en-US"/>
              <a:t>Click to edit Master title style</a:t>
            </a:r>
          </a:p>
        </p:txBody>
      </p:sp>
      <p:sp>
        <p:nvSpPr>
          <p:cNvPr id="12" name="Text Placeholder 13"/>
          <p:cNvSpPr>
            <a:spLocks noGrp="1"/>
          </p:cNvSpPr>
          <p:nvPr>
            <p:ph type="body" sz="quarter" idx="14" hasCustomPrompt="1"/>
          </p:nvPr>
        </p:nvSpPr>
        <p:spPr>
          <a:xfrm>
            <a:off x="254000" y="757179"/>
            <a:ext cx="8514080" cy="350262"/>
          </a:xfrm>
          <a:prstGeom prst="rect">
            <a:avLst/>
          </a:prstGeom>
        </p:spPr>
        <p:txBody>
          <a:bodyPr vert="horz">
            <a:noAutofit/>
          </a:bodyPr>
          <a:lstStyle>
            <a:lvl1pPr marL="0" indent="0">
              <a:buFontTx/>
              <a:buNone/>
              <a:defRPr sz="2000" baseline="0">
                <a:solidFill>
                  <a:srgbClr val="FFFFFF"/>
                </a:solidFill>
              </a:defRPr>
            </a:lvl1pPr>
            <a:lvl2pPr marL="457200" indent="0">
              <a:buFontTx/>
              <a:buNone/>
              <a:defRPr sz="2000"/>
            </a:lvl2pPr>
            <a:lvl3pPr marL="914400" indent="0">
              <a:buFontTx/>
              <a:buNone/>
              <a:defRPr sz="2000"/>
            </a:lvl3pPr>
            <a:lvl4pPr marL="1371600" indent="0">
              <a:buFontTx/>
              <a:buNone/>
              <a:defRPr sz="2000"/>
            </a:lvl4pPr>
            <a:lvl5pPr marL="1828800" indent="0">
              <a:buFontTx/>
              <a:buNone/>
              <a:defRPr sz="2000"/>
            </a:lvl5pPr>
          </a:lstStyle>
          <a:p>
            <a:pPr lvl="0"/>
            <a:r>
              <a:rPr lang="en-US" dirty="0"/>
              <a:t>Click to Edit Subhead</a:t>
            </a:r>
          </a:p>
        </p:txBody>
      </p:sp>
      <p:sp>
        <p:nvSpPr>
          <p:cNvPr id="13" name="Content Placeholder 2"/>
          <p:cNvSpPr>
            <a:spLocks noGrp="1"/>
          </p:cNvSpPr>
          <p:nvPr>
            <p:ph sz="quarter" idx="19"/>
          </p:nvPr>
        </p:nvSpPr>
        <p:spPr>
          <a:xfrm>
            <a:off x="254000" y="1598613"/>
            <a:ext cx="4216400" cy="27193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11"/>
          <p:cNvSpPr>
            <a:spLocks noGrp="1"/>
          </p:cNvSpPr>
          <p:nvPr>
            <p:ph sz="quarter" idx="20"/>
          </p:nvPr>
        </p:nvSpPr>
        <p:spPr>
          <a:xfrm>
            <a:off x="4675164" y="1598612"/>
            <a:ext cx="4216400" cy="271938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Date Placeholder 1"/>
          <p:cNvSpPr>
            <a:spLocks noGrp="1"/>
          </p:cNvSpPr>
          <p:nvPr>
            <p:ph type="dt" sz="half" idx="21"/>
          </p:nvPr>
        </p:nvSpPr>
        <p:spPr/>
        <p:txBody>
          <a:bodyPr/>
          <a:lstStyle/>
          <a:p>
            <a:fld id="{8813C2AF-4676-455E-83CB-EFCE637AA527}" type="datetime1">
              <a:rPr lang="en-US" smtClean="0"/>
              <a:t>9/23/21</a:t>
            </a:fld>
            <a:endParaRPr lang="en-US" dirty="0"/>
          </a:p>
        </p:txBody>
      </p:sp>
      <p:sp>
        <p:nvSpPr>
          <p:cNvPr id="3" name="Footer Placeholder 2"/>
          <p:cNvSpPr>
            <a:spLocks noGrp="1"/>
          </p:cNvSpPr>
          <p:nvPr>
            <p:ph type="ftr" sz="quarter" idx="22"/>
          </p:nvPr>
        </p:nvSpPr>
        <p:spPr/>
        <p:txBody>
          <a:bodyPr/>
          <a:lstStyle/>
          <a:p>
            <a:r>
              <a:rPr lang="en-US"/>
              <a:t>For required markings, please visit https://mh.jpl.nasa.gov</a:t>
            </a:r>
            <a:endParaRPr lang="en-US" dirty="0"/>
          </a:p>
        </p:txBody>
      </p:sp>
      <p:sp>
        <p:nvSpPr>
          <p:cNvPr id="8" name="Slide Number Placeholder 7"/>
          <p:cNvSpPr>
            <a:spLocks noGrp="1"/>
          </p:cNvSpPr>
          <p:nvPr>
            <p:ph type="sldNum" sz="quarter" idx="23"/>
          </p:nvPr>
        </p:nvSpPr>
        <p:spPr/>
        <p:txBody>
          <a:bodyPr/>
          <a:lstStyle/>
          <a:p>
            <a:fld id="{6D81F743-FBF4-4AAB-BF1E-09D0097B96F2}" type="slidenum">
              <a:rPr lang="en-US" smtClean="0"/>
              <a:pPr/>
              <a:t>‹#›</a:t>
            </a:fld>
            <a:endParaRPr lang="en-US" dirty="0"/>
          </a:p>
        </p:txBody>
      </p:sp>
      <p:sp>
        <p:nvSpPr>
          <p:cNvPr id="11" name="TextBox 10"/>
          <p:cNvSpPr txBox="1"/>
          <p:nvPr userDrawn="1"/>
        </p:nvSpPr>
        <p:spPr>
          <a:xfrm>
            <a:off x="7810218" y="4719637"/>
            <a:ext cx="1233549" cy="423864"/>
          </a:xfrm>
          <a:prstGeom prst="rect">
            <a:avLst/>
          </a:prstGeom>
          <a:noFill/>
        </p:spPr>
        <p:txBody>
          <a:bodyPr wrap="square" rtlCol="0" anchor="ctr">
            <a:noAutofit/>
          </a:bodyPr>
          <a:lstStyle/>
          <a:p>
            <a:pPr algn="r"/>
            <a:r>
              <a:rPr lang="en-US" sz="1000" b="1" kern="0" spc="70" dirty="0">
                <a:solidFill>
                  <a:srgbClr val="6083AA"/>
                </a:solidFill>
              </a:rPr>
              <a:t>jpl.nasa.gov</a:t>
            </a:r>
          </a:p>
        </p:txBody>
      </p:sp>
    </p:spTree>
    <p:extLst>
      <p:ext uri="{BB962C8B-B14F-4D97-AF65-F5344CB8AC3E}">
        <p14:creationId xmlns:p14="http://schemas.microsoft.com/office/powerpoint/2010/main" val="7601994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_Horz Image">
    <p:spTree>
      <p:nvGrpSpPr>
        <p:cNvPr id="1" name=""/>
        <p:cNvGrpSpPr/>
        <p:nvPr/>
      </p:nvGrpSpPr>
      <p:grpSpPr>
        <a:xfrm>
          <a:off x="0" y="0"/>
          <a:ext cx="0" cy="0"/>
          <a:chOff x="0" y="0"/>
          <a:chExt cx="0" cy="0"/>
        </a:xfrm>
      </p:grpSpPr>
      <p:sp>
        <p:nvSpPr>
          <p:cNvPr id="8" name="Picture Placeholder 18"/>
          <p:cNvSpPr>
            <a:spLocks noGrp="1"/>
          </p:cNvSpPr>
          <p:nvPr>
            <p:ph type="pic" sz="quarter" idx="14"/>
          </p:nvPr>
        </p:nvSpPr>
        <p:spPr>
          <a:xfrm>
            <a:off x="0" y="0"/>
            <a:ext cx="9144000" cy="3417503"/>
          </a:xfrm>
        </p:spPr>
        <p:txBody>
          <a:bodyPr anchor="ctr">
            <a:noAutofit/>
          </a:bodyPr>
          <a:lstStyle>
            <a:lvl1pPr marL="0" marR="0" indent="0" algn="ctr" defTabSz="457200" rtl="0" eaLnBrk="1" fontAlgn="auto" latinLnBrk="0" hangingPunct="1">
              <a:lnSpc>
                <a:spcPct val="100000"/>
              </a:lnSpc>
              <a:spcBef>
                <a:spcPct val="20000"/>
              </a:spcBef>
              <a:spcAft>
                <a:spcPts val="0"/>
              </a:spcAft>
              <a:buClr>
                <a:schemeClr val="bg1">
                  <a:lumMod val="50000"/>
                </a:schemeClr>
              </a:buClr>
              <a:buSzTx/>
              <a:buFont typeface="Arial"/>
              <a:buNone/>
              <a:tabLst/>
              <a:defRPr sz="1400"/>
            </a:lvl1pPr>
          </a:lstStyle>
          <a:p>
            <a:r>
              <a:rPr lang="en-US" dirty="0"/>
              <a:t>Drag picture to placeholder or click icon to add</a:t>
            </a:r>
          </a:p>
        </p:txBody>
      </p:sp>
      <p:sp>
        <p:nvSpPr>
          <p:cNvPr id="14" name="Text Placeholder 13"/>
          <p:cNvSpPr>
            <a:spLocks noGrp="1"/>
          </p:cNvSpPr>
          <p:nvPr>
            <p:ph type="body" sz="quarter" idx="16" hasCustomPrompt="1"/>
          </p:nvPr>
        </p:nvSpPr>
        <p:spPr>
          <a:xfrm>
            <a:off x="369198" y="3773210"/>
            <a:ext cx="8530529" cy="430183"/>
          </a:xfrm>
        </p:spPr>
        <p:txBody>
          <a:bodyPr>
            <a:noAutofit/>
          </a:bodyPr>
          <a:lstStyle>
            <a:lvl1pPr marL="0" indent="0">
              <a:buNone/>
              <a:defRPr sz="2200" b="1">
                <a:latin typeface="+mj-lt"/>
              </a:defRPr>
            </a:lvl1pPr>
            <a:lvl2pPr marL="457200" indent="0">
              <a:buNone/>
              <a:defRPr sz="2200" b="1">
                <a:latin typeface="+mj-lt"/>
              </a:defRPr>
            </a:lvl2pPr>
            <a:lvl3pPr marL="914400" indent="0">
              <a:buNone/>
              <a:defRPr sz="2200" b="1">
                <a:latin typeface="+mj-lt"/>
              </a:defRPr>
            </a:lvl3pPr>
            <a:lvl4pPr marL="1371600" indent="0">
              <a:buNone/>
              <a:defRPr sz="2200" b="1">
                <a:latin typeface="+mj-lt"/>
              </a:defRPr>
            </a:lvl4pPr>
            <a:lvl5pPr marL="1828800" indent="0">
              <a:buNone/>
              <a:defRPr sz="2200" b="1">
                <a:latin typeface="+mj-lt"/>
              </a:defRPr>
            </a:lvl5pPr>
          </a:lstStyle>
          <a:p>
            <a:pPr lvl="0"/>
            <a:r>
              <a:rPr lang="en-US" dirty="0"/>
              <a:t>Click to Edit Presentation Title</a:t>
            </a:r>
          </a:p>
        </p:txBody>
      </p:sp>
      <p:sp>
        <p:nvSpPr>
          <p:cNvPr id="17" name="Text Placeholder 16"/>
          <p:cNvSpPr>
            <a:spLocks noGrp="1"/>
          </p:cNvSpPr>
          <p:nvPr>
            <p:ph type="body" sz="quarter" idx="17" hasCustomPrompt="1"/>
          </p:nvPr>
        </p:nvSpPr>
        <p:spPr>
          <a:xfrm>
            <a:off x="369198" y="4479716"/>
            <a:ext cx="5605047" cy="355600"/>
          </a:xfrm>
        </p:spPr>
        <p:txBody>
          <a:bodyPr anchor="b">
            <a:noAutofit/>
          </a:bodyPr>
          <a:lstStyle>
            <a:lvl1pPr marL="0" indent="0">
              <a:buNone/>
              <a:defRPr sz="1000" baseline="0"/>
            </a:lvl1pPr>
            <a:lvl2pPr marL="457200" indent="0">
              <a:buNone/>
              <a:defRPr sz="1000"/>
            </a:lvl2pPr>
            <a:lvl3pPr marL="914400" indent="0">
              <a:buNone/>
              <a:defRPr sz="1000"/>
            </a:lvl3pPr>
            <a:lvl4pPr marL="1371600" indent="0">
              <a:buNone/>
              <a:defRPr sz="1000"/>
            </a:lvl4pPr>
            <a:lvl5pPr marL="1828800" indent="0">
              <a:buNone/>
              <a:defRPr sz="1000"/>
            </a:lvl5pPr>
          </a:lstStyle>
          <a:p>
            <a:pPr lvl="0"/>
            <a:r>
              <a:rPr lang="en-US" dirty="0"/>
              <a:t>Presented by, Job Title, Date, etc.</a:t>
            </a:r>
          </a:p>
        </p:txBody>
      </p:sp>
      <p:sp>
        <p:nvSpPr>
          <p:cNvPr id="21" name="Text Placeholder 20"/>
          <p:cNvSpPr>
            <a:spLocks noGrp="1"/>
          </p:cNvSpPr>
          <p:nvPr>
            <p:ph type="body" sz="quarter" idx="19" hasCustomPrompt="1"/>
          </p:nvPr>
        </p:nvSpPr>
        <p:spPr>
          <a:xfrm>
            <a:off x="369197" y="3488175"/>
            <a:ext cx="8530530" cy="285035"/>
          </a:xfrm>
        </p:spPr>
        <p:txBody>
          <a:bodyPr>
            <a:noAutofit/>
          </a:bodyPr>
          <a:lstStyle>
            <a:lvl1pPr marL="0" indent="0">
              <a:buNone/>
              <a:defRPr sz="1400">
                <a:solidFill>
                  <a:schemeClr val="accent1"/>
                </a:solidFill>
              </a:defRPr>
            </a:lvl1pPr>
            <a:lvl2pPr marL="457200" indent="0">
              <a:buNone/>
              <a:defRPr sz="1400">
                <a:solidFill>
                  <a:schemeClr val="accent1"/>
                </a:solidFill>
              </a:defRPr>
            </a:lvl2pPr>
            <a:lvl3pPr marL="914400" indent="0">
              <a:buNone/>
              <a:defRPr sz="1400">
                <a:solidFill>
                  <a:schemeClr val="accent1"/>
                </a:solidFill>
              </a:defRPr>
            </a:lvl3pPr>
            <a:lvl4pPr marL="1371600" indent="0">
              <a:buNone/>
              <a:defRPr sz="1400">
                <a:solidFill>
                  <a:schemeClr val="accent1"/>
                </a:solidFill>
              </a:defRPr>
            </a:lvl4pPr>
            <a:lvl5pPr marL="1828800" indent="0">
              <a:buNone/>
              <a:defRPr sz="1400">
                <a:solidFill>
                  <a:schemeClr val="accent1"/>
                </a:solidFill>
              </a:defRPr>
            </a:lvl5pPr>
          </a:lstStyle>
          <a:p>
            <a:pPr lvl="0"/>
            <a:r>
              <a:rPr lang="en-US" dirty="0"/>
              <a:t>Click to Add a Theme, Project or Mission Name (optional)</a:t>
            </a:r>
          </a:p>
        </p:txBody>
      </p:sp>
      <p:pic>
        <p:nvPicPr>
          <p:cNvPr id="9" name="Picture 8" descr="Tribrand_ColorBlack_rgb_16x3_160601.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5974244" y="4219782"/>
            <a:ext cx="2925483" cy="812634"/>
          </a:xfrm>
          <a:prstGeom prst="rect">
            <a:avLst/>
          </a:prstGeom>
        </p:spPr>
      </p:pic>
      <p:sp>
        <p:nvSpPr>
          <p:cNvPr id="3" name="Footer Placeholder 2"/>
          <p:cNvSpPr>
            <a:spLocks noGrp="1"/>
          </p:cNvSpPr>
          <p:nvPr>
            <p:ph type="ftr" sz="quarter" idx="21"/>
          </p:nvPr>
        </p:nvSpPr>
        <p:spPr>
          <a:xfrm>
            <a:off x="369199" y="4802823"/>
            <a:ext cx="5605046" cy="274637"/>
          </a:xfrm>
        </p:spPr>
        <p:txBody>
          <a:bodyPr/>
          <a:lstStyle>
            <a:lvl1pPr algn="l">
              <a:defRPr/>
            </a:lvl1pPr>
          </a:lstStyle>
          <a:p>
            <a:r>
              <a:rPr lang="en-US"/>
              <a:t>For required markings, please visit https://mh.jpl.nasa.gov</a:t>
            </a:r>
            <a:endParaRPr lang="en-US" dirty="0"/>
          </a:p>
        </p:txBody>
      </p:sp>
    </p:spTree>
    <p:extLst>
      <p:ext uri="{BB962C8B-B14F-4D97-AF65-F5344CB8AC3E}">
        <p14:creationId xmlns:p14="http://schemas.microsoft.com/office/powerpoint/2010/main" val="320791142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5" name="Text Placeholder 4"/>
          <p:cNvSpPr>
            <a:spLocks noGrp="1"/>
          </p:cNvSpPr>
          <p:nvPr>
            <p:ph type="body" sz="quarter" idx="17" hasCustomPrompt="1"/>
          </p:nvPr>
        </p:nvSpPr>
        <p:spPr>
          <a:xfrm>
            <a:off x="254000" y="132080"/>
            <a:ext cx="8514080" cy="205979"/>
          </a:xfrm>
          <a:prstGeom prst="rect">
            <a:avLst/>
          </a:prstGeom>
        </p:spPr>
        <p:txBody>
          <a:bodyPr anchor="t">
            <a:noAutofit/>
          </a:bodyPr>
          <a:lstStyle>
            <a:lvl1pPr marL="0" indent="0" algn="l">
              <a:buNone/>
              <a:tabLst/>
              <a:defRPr sz="800" baseline="0">
                <a:solidFill>
                  <a:schemeClr val="bg1">
                    <a:lumMod val="50000"/>
                  </a:schemeClr>
                </a:solidFill>
                <a:latin typeface="+mj-lt"/>
              </a:defRPr>
            </a:lvl1pPr>
            <a:lvl2pPr marL="411480" indent="0">
              <a:buNone/>
              <a:defRPr sz="1000"/>
            </a:lvl2pPr>
            <a:lvl3pPr marL="777240" indent="0">
              <a:buNone/>
              <a:defRPr sz="1000"/>
            </a:lvl3pPr>
            <a:lvl4pPr marL="1051560" indent="0">
              <a:buNone/>
              <a:defRPr sz="1000"/>
            </a:lvl4pPr>
            <a:lvl5pPr marL="1325880" indent="0">
              <a:buNone/>
              <a:defRPr sz="1000"/>
            </a:lvl5pPr>
          </a:lstStyle>
          <a:p>
            <a:pPr lvl="0"/>
            <a:r>
              <a:rPr lang="en-US" dirty="0"/>
              <a:t>Theme, project or mission name (optional)</a:t>
            </a:r>
          </a:p>
        </p:txBody>
      </p:sp>
      <p:sp>
        <p:nvSpPr>
          <p:cNvPr id="9" name="Title 8"/>
          <p:cNvSpPr>
            <a:spLocks noGrp="1"/>
          </p:cNvSpPr>
          <p:nvPr>
            <p:ph type="title"/>
          </p:nvPr>
        </p:nvSpPr>
        <p:spPr/>
        <p:txBody>
          <a:bodyPr/>
          <a:lstStyle/>
          <a:p>
            <a:r>
              <a:rPr lang="en-US"/>
              <a:t>Click to edit Master title style</a:t>
            </a:r>
          </a:p>
        </p:txBody>
      </p:sp>
      <p:sp>
        <p:nvSpPr>
          <p:cNvPr id="12" name="Text Placeholder 13"/>
          <p:cNvSpPr>
            <a:spLocks noGrp="1"/>
          </p:cNvSpPr>
          <p:nvPr>
            <p:ph type="body" sz="quarter" idx="14" hasCustomPrompt="1"/>
          </p:nvPr>
        </p:nvSpPr>
        <p:spPr>
          <a:xfrm>
            <a:off x="254000" y="757179"/>
            <a:ext cx="8514080" cy="350262"/>
          </a:xfrm>
          <a:prstGeom prst="rect">
            <a:avLst/>
          </a:prstGeom>
        </p:spPr>
        <p:txBody>
          <a:bodyPr vert="horz">
            <a:noAutofit/>
          </a:bodyPr>
          <a:lstStyle>
            <a:lvl1pPr marL="0" indent="0">
              <a:buFontTx/>
              <a:buNone/>
              <a:defRPr sz="2000" baseline="0">
                <a:solidFill>
                  <a:srgbClr val="FFFFFF"/>
                </a:solidFill>
              </a:defRPr>
            </a:lvl1pPr>
            <a:lvl2pPr marL="457200" indent="0">
              <a:buFontTx/>
              <a:buNone/>
              <a:defRPr sz="2000"/>
            </a:lvl2pPr>
            <a:lvl3pPr marL="914400" indent="0">
              <a:buFontTx/>
              <a:buNone/>
              <a:defRPr sz="2000"/>
            </a:lvl3pPr>
            <a:lvl4pPr marL="1371600" indent="0">
              <a:buFontTx/>
              <a:buNone/>
              <a:defRPr sz="2000"/>
            </a:lvl4pPr>
            <a:lvl5pPr marL="1828800" indent="0">
              <a:buFontTx/>
              <a:buNone/>
              <a:defRPr sz="2000"/>
            </a:lvl5pPr>
          </a:lstStyle>
          <a:p>
            <a:pPr lvl="0"/>
            <a:r>
              <a:rPr lang="en-US" dirty="0"/>
              <a:t>Click to Edit Subhead</a:t>
            </a:r>
          </a:p>
        </p:txBody>
      </p:sp>
      <p:sp>
        <p:nvSpPr>
          <p:cNvPr id="13" name="Content Placeholder 2"/>
          <p:cNvSpPr>
            <a:spLocks noGrp="1"/>
          </p:cNvSpPr>
          <p:nvPr>
            <p:ph sz="quarter" idx="19"/>
          </p:nvPr>
        </p:nvSpPr>
        <p:spPr>
          <a:xfrm>
            <a:off x="254000" y="2137092"/>
            <a:ext cx="4216400" cy="238410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11"/>
          <p:cNvSpPr>
            <a:spLocks noGrp="1"/>
          </p:cNvSpPr>
          <p:nvPr>
            <p:ph sz="quarter" idx="20"/>
          </p:nvPr>
        </p:nvSpPr>
        <p:spPr>
          <a:xfrm>
            <a:off x="4675164" y="2137092"/>
            <a:ext cx="4216400" cy="238410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2"/>
          <p:cNvSpPr>
            <a:spLocks noGrp="1"/>
          </p:cNvSpPr>
          <p:nvPr>
            <p:ph type="body" idx="1"/>
          </p:nvPr>
        </p:nvSpPr>
        <p:spPr>
          <a:xfrm>
            <a:off x="254000" y="1497330"/>
            <a:ext cx="4216400" cy="639762"/>
          </a:xfrm>
        </p:spPr>
        <p:txBody>
          <a:bodyPr anchor="b">
            <a:no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6" name="Text Placeholder 4"/>
          <p:cNvSpPr>
            <a:spLocks noGrp="1"/>
          </p:cNvSpPr>
          <p:nvPr>
            <p:ph type="body" sz="quarter" idx="3"/>
          </p:nvPr>
        </p:nvSpPr>
        <p:spPr>
          <a:xfrm>
            <a:off x="4675164" y="1497330"/>
            <a:ext cx="4216400" cy="639762"/>
          </a:xfrm>
        </p:spPr>
        <p:txBody>
          <a:bodyPr anchor="b">
            <a:no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 name="Date Placeholder 1"/>
          <p:cNvSpPr>
            <a:spLocks noGrp="1"/>
          </p:cNvSpPr>
          <p:nvPr>
            <p:ph type="dt" sz="half" idx="21"/>
          </p:nvPr>
        </p:nvSpPr>
        <p:spPr/>
        <p:txBody>
          <a:bodyPr/>
          <a:lstStyle/>
          <a:p>
            <a:fld id="{22AB4888-AE87-452C-ACA0-2DD465CE82D2}" type="datetime1">
              <a:rPr lang="en-US" smtClean="0"/>
              <a:t>9/23/21</a:t>
            </a:fld>
            <a:endParaRPr lang="en-US" dirty="0"/>
          </a:p>
        </p:txBody>
      </p:sp>
      <p:sp>
        <p:nvSpPr>
          <p:cNvPr id="3" name="Footer Placeholder 2"/>
          <p:cNvSpPr>
            <a:spLocks noGrp="1"/>
          </p:cNvSpPr>
          <p:nvPr>
            <p:ph type="ftr" sz="quarter" idx="22"/>
          </p:nvPr>
        </p:nvSpPr>
        <p:spPr/>
        <p:txBody>
          <a:bodyPr/>
          <a:lstStyle/>
          <a:p>
            <a:r>
              <a:rPr lang="en-US"/>
              <a:t>For required markings, please visit https://mh.jpl.nasa.gov</a:t>
            </a:r>
            <a:endParaRPr lang="en-US" dirty="0"/>
          </a:p>
        </p:txBody>
      </p:sp>
      <p:sp>
        <p:nvSpPr>
          <p:cNvPr id="8" name="Slide Number Placeholder 7"/>
          <p:cNvSpPr>
            <a:spLocks noGrp="1"/>
          </p:cNvSpPr>
          <p:nvPr>
            <p:ph type="sldNum" sz="quarter" idx="23"/>
          </p:nvPr>
        </p:nvSpPr>
        <p:spPr/>
        <p:txBody>
          <a:bodyPr/>
          <a:lstStyle/>
          <a:p>
            <a:fld id="{16356448-7EEE-4D0D-AE32-557A2392817F}" type="slidenum">
              <a:rPr lang="en-US" smtClean="0"/>
              <a:pPr/>
              <a:t>‹#›</a:t>
            </a:fld>
            <a:endParaRPr lang="en-US" dirty="0"/>
          </a:p>
        </p:txBody>
      </p:sp>
      <p:sp>
        <p:nvSpPr>
          <p:cNvPr id="17" name="TextBox 16"/>
          <p:cNvSpPr txBox="1"/>
          <p:nvPr userDrawn="1"/>
        </p:nvSpPr>
        <p:spPr>
          <a:xfrm>
            <a:off x="7810218" y="4719637"/>
            <a:ext cx="1233549" cy="423864"/>
          </a:xfrm>
          <a:prstGeom prst="rect">
            <a:avLst/>
          </a:prstGeom>
          <a:noFill/>
        </p:spPr>
        <p:txBody>
          <a:bodyPr wrap="square" rtlCol="0" anchor="ctr">
            <a:noAutofit/>
          </a:bodyPr>
          <a:lstStyle/>
          <a:p>
            <a:pPr algn="r"/>
            <a:r>
              <a:rPr lang="en-US" sz="1000" b="1" kern="0" spc="70" dirty="0">
                <a:solidFill>
                  <a:srgbClr val="6083AA"/>
                </a:solidFill>
              </a:rPr>
              <a:t>jpl.nasa.gov</a:t>
            </a:r>
          </a:p>
        </p:txBody>
      </p:sp>
    </p:spTree>
    <p:extLst>
      <p:ext uri="{BB962C8B-B14F-4D97-AF65-F5344CB8AC3E}">
        <p14:creationId xmlns:p14="http://schemas.microsoft.com/office/powerpoint/2010/main" val="68821459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15" name="Text Placeholder 4"/>
          <p:cNvSpPr>
            <a:spLocks noGrp="1"/>
          </p:cNvSpPr>
          <p:nvPr>
            <p:ph type="body" sz="quarter" idx="17" hasCustomPrompt="1"/>
          </p:nvPr>
        </p:nvSpPr>
        <p:spPr>
          <a:xfrm>
            <a:off x="254000" y="132080"/>
            <a:ext cx="8514080" cy="205979"/>
          </a:xfrm>
          <a:prstGeom prst="rect">
            <a:avLst/>
          </a:prstGeom>
        </p:spPr>
        <p:txBody>
          <a:bodyPr anchor="t">
            <a:noAutofit/>
          </a:bodyPr>
          <a:lstStyle>
            <a:lvl1pPr marL="0" indent="0" algn="l">
              <a:buNone/>
              <a:tabLst/>
              <a:defRPr sz="800" baseline="0">
                <a:solidFill>
                  <a:schemeClr val="bg1">
                    <a:lumMod val="50000"/>
                  </a:schemeClr>
                </a:solidFill>
                <a:latin typeface="+mj-lt"/>
              </a:defRPr>
            </a:lvl1pPr>
            <a:lvl2pPr marL="411480" indent="0">
              <a:buNone/>
              <a:defRPr sz="1000"/>
            </a:lvl2pPr>
            <a:lvl3pPr marL="777240" indent="0">
              <a:buNone/>
              <a:defRPr sz="1000"/>
            </a:lvl3pPr>
            <a:lvl4pPr marL="1051560" indent="0">
              <a:buNone/>
              <a:defRPr sz="1000"/>
            </a:lvl4pPr>
            <a:lvl5pPr marL="1325880" indent="0">
              <a:buNone/>
              <a:defRPr sz="1000"/>
            </a:lvl5pPr>
          </a:lstStyle>
          <a:p>
            <a:pPr lvl="0"/>
            <a:r>
              <a:rPr lang="en-US" dirty="0"/>
              <a:t>Theme, project or mission name (optional)</a:t>
            </a:r>
          </a:p>
        </p:txBody>
      </p:sp>
      <p:sp>
        <p:nvSpPr>
          <p:cNvPr id="9" name="Title 8"/>
          <p:cNvSpPr>
            <a:spLocks noGrp="1"/>
          </p:cNvSpPr>
          <p:nvPr>
            <p:ph type="title"/>
          </p:nvPr>
        </p:nvSpPr>
        <p:spPr/>
        <p:txBody>
          <a:bodyPr/>
          <a:lstStyle/>
          <a:p>
            <a:r>
              <a:rPr lang="en-US"/>
              <a:t>Click to edit Master title style</a:t>
            </a:r>
          </a:p>
        </p:txBody>
      </p:sp>
      <p:sp>
        <p:nvSpPr>
          <p:cNvPr id="12" name="Text Placeholder 13"/>
          <p:cNvSpPr>
            <a:spLocks noGrp="1"/>
          </p:cNvSpPr>
          <p:nvPr>
            <p:ph type="body" sz="quarter" idx="14" hasCustomPrompt="1"/>
          </p:nvPr>
        </p:nvSpPr>
        <p:spPr>
          <a:xfrm>
            <a:off x="254000" y="757179"/>
            <a:ext cx="8514080" cy="350262"/>
          </a:xfrm>
          <a:prstGeom prst="rect">
            <a:avLst/>
          </a:prstGeom>
        </p:spPr>
        <p:txBody>
          <a:bodyPr vert="horz">
            <a:noAutofit/>
          </a:bodyPr>
          <a:lstStyle>
            <a:lvl1pPr marL="0" indent="0">
              <a:buFontTx/>
              <a:buNone/>
              <a:defRPr sz="2000" baseline="0">
                <a:solidFill>
                  <a:srgbClr val="FFFFFF"/>
                </a:solidFill>
              </a:defRPr>
            </a:lvl1pPr>
            <a:lvl2pPr marL="457200" indent="0">
              <a:buFontTx/>
              <a:buNone/>
              <a:defRPr sz="2000"/>
            </a:lvl2pPr>
            <a:lvl3pPr marL="914400" indent="0">
              <a:buFontTx/>
              <a:buNone/>
              <a:defRPr sz="2000"/>
            </a:lvl3pPr>
            <a:lvl4pPr marL="1371600" indent="0">
              <a:buFontTx/>
              <a:buNone/>
              <a:defRPr sz="2000"/>
            </a:lvl4pPr>
            <a:lvl5pPr marL="1828800" indent="0">
              <a:buFontTx/>
              <a:buNone/>
              <a:defRPr sz="2000"/>
            </a:lvl5pPr>
          </a:lstStyle>
          <a:p>
            <a:pPr lvl="0"/>
            <a:r>
              <a:rPr lang="en-US" dirty="0"/>
              <a:t>Click to Edit Subhead</a:t>
            </a:r>
          </a:p>
        </p:txBody>
      </p:sp>
      <p:sp>
        <p:nvSpPr>
          <p:cNvPr id="21" name="Content Placeholder 2"/>
          <p:cNvSpPr>
            <a:spLocks noGrp="1"/>
          </p:cNvSpPr>
          <p:nvPr>
            <p:ph sz="quarter" idx="19"/>
          </p:nvPr>
        </p:nvSpPr>
        <p:spPr>
          <a:xfrm>
            <a:off x="254000" y="2137092"/>
            <a:ext cx="3211513" cy="2384107"/>
          </a:xfrm>
        </p:spPr>
        <p:txBody>
          <a:bodyPr/>
          <a:lstStyle>
            <a:lvl1pPr marL="0" indent="0">
              <a:buNone/>
              <a:defRPr sz="1400"/>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
        <p:nvSpPr>
          <p:cNvPr id="22" name="Text Placeholder 2"/>
          <p:cNvSpPr>
            <a:spLocks noGrp="1"/>
          </p:cNvSpPr>
          <p:nvPr>
            <p:ph type="body" idx="24" hasCustomPrompt="1"/>
          </p:nvPr>
        </p:nvSpPr>
        <p:spPr>
          <a:xfrm>
            <a:off x="254000" y="1497330"/>
            <a:ext cx="3211513" cy="639762"/>
          </a:xfrm>
        </p:spPr>
        <p:txBody>
          <a:bodyPr anchor="b">
            <a:noAutofit/>
          </a:bodyPr>
          <a:lstStyle>
            <a:lvl1pPr marL="0" indent="0">
              <a:buFont typeface="Arial"/>
              <a:buNone/>
              <a:defRPr sz="1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title style</a:t>
            </a:r>
          </a:p>
        </p:txBody>
      </p:sp>
      <p:sp>
        <p:nvSpPr>
          <p:cNvPr id="23" name="Content Placeholder 11"/>
          <p:cNvSpPr>
            <a:spLocks noGrp="1"/>
          </p:cNvSpPr>
          <p:nvPr>
            <p:ph sz="quarter" idx="20"/>
          </p:nvPr>
        </p:nvSpPr>
        <p:spPr>
          <a:xfrm>
            <a:off x="3638844" y="1497329"/>
            <a:ext cx="5129236" cy="3023869"/>
          </a:xfrm>
        </p:spPr>
        <p:txBody>
          <a:bodyPr/>
          <a:lstStyle>
            <a:lvl1pPr>
              <a:defRPr sz="2800"/>
            </a:lvl1pPr>
            <a:lvl2pPr>
              <a:defRPr sz="2400"/>
            </a:lvl2pPr>
            <a:lvl3pPr>
              <a:defRPr sz="2000"/>
            </a:lvl3pPr>
            <a:lvl4pPr>
              <a:defRPr sz="18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Date Placeholder 1"/>
          <p:cNvSpPr>
            <a:spLocks noGrp="1"/>
          </p:cNvSpPr>
          <p:nvPr>
            <p:ph type="dt" sz="half" idx="25"/>
          </p:nvPr>
        </p:nvSpPr>
        <p:spPr/>
        <p:txBody>
          <a:bodyPr/>
          <a:lstStyle/>
          <a:p>
            <a:fld id="{A9C12B0F-F129-4DB1-8648-A5DD68566654}" type="datetime1">
              <a:rPr lang="en-US" smtClean="0"/>
              <a:t>9/23/21</a:t>
            </a:fld>
            <a:endParaRPr lang="en-US" dirty="0"/>
          </a:p>
        </p:txBody>
      </p:sp>
      <p:sp>
        <p:nvSpPr>
          <p:cNvPr id="3" name="Footer Placeholder 2"/>
          <p:cNvSpPr>
            <a:spLocks noGrp="1"/>
          </p:cNvSpPr>
          <p:nvPr>
            <p:ph type="ftr" sz="quarter" idx="26"/>
          </p:nvPr>
        </p:nvSpPr>
        <p:spPr/>
        <p:txBody>
          <a:bodyPr/>
          <a:lstStyle/>
          <a:p>
            <a:r>
              <a:rPr lang="en-US"/>
              <a:t>For required markings, please visit https://mh.jpl.nasa.gov</a:t>
            </a:r>
            <a:endParaRPr lang="en-US" dirty="0"/>
          </a:p>
        </p:txBody>
      </p:sp>
      <p:sp>
        <p:nvSpPr>
          <p:cNvPr id="8" name="Slide Number Placeholder 7"/>
          <p:cNvSpPr>
            <a:spLocks noGrp="1"/>
          </p:cNvSpPr>
          <p:nvPr>
            <p:ph type="sldNum" sz="quarter" idx="27"/>
          </p:nvPr>
        </p:nvSpPr>
        <p:spPr/>
        <p:txBody>
          <a:bodyPr/>
          <a:lstStyle/>
          <a:p>
            <a:fld id="{0A79206F-C929-453C-B7BF-19A540401EF1}" type="slidenum">
              <a:rPr lang="en-US" smtClean="0"/>
              <a:pPr/>
              <a:t>‹#›</a:t>
            </a:fld>
            <a:endParaRPr lang="en-US" dirty="0"/>
          </a:p>
        </p:txBody>
      </p:sp>
      <p:sp>
        <p:nvSpPr>
          <p:cNvPr id="13" name="TextBox 12"/>
          <p:cNvSpPr txBox="1"/>
          <p:nvPr userDrawn="1"/>
        </p:nvSpPr>
        <p:spPr>
          <a:xfrm>
            <a:off x="7810218" y="4719637"/>
            <a:ext cx="1233549" cy="423864"/>
          </a:xfrm>
          <a:prstGeom prst="rect">
            <a:avLst/>
          </a:prstGeom>
          <a:noFill/>
        </p:spPr>
        <p:txBody>
          <a:bodyPr wrap="square" rtlCol="0" anchor="ctr">
            <a:noAutofit/>
          </a:bodyPr>
          <a:lstStyle/>
          <a:p>
            <a:pPr algn="r"/>
            <a:r>
              <a:rPr lang="en-US" sz="1000" b="1" kern="0" spc="70" dirty="0">
                <a:solidFill>
                  <a:srgbClr val="6083AA"/>
                </a:solidFill>
              </a:rPr>
              <a:t>jpl.nasa.gov</a:t>
            </a:r>
          </a:p>
        </p:txBody>
      </p:sp>
    </p:spTree>
    <p:extLst>
      <p:ext uri="{BB962C8B-B14F-4D97-AF65-F5344CB8AC3E}">
        <p14:creationId xmlns:p14="http://schemas.microsoft.com/office/powerpoint/2010/main" val="59312417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15" name="Text Placeholder 4"/>
          <p:cNvSpPr>
            <a:spLocks noGrp="1"/>
          </p:cNvSpPr>
          <p:nvPr>
            <p:ph type="body" sz="quarter" idx="17" hasCustomPrompt="1"/>
          </p:nvPr>
        </p:nvSpPr>
        <p:spPr>
          <a:xfrm>
            <a:off x="254000" y="132080"/>
            <a:ext cx="8514080" cy="205979"/>
          </a:xfrm>
          <a:prstGeom prst="rect">
            <a:avLst/>
          </a:prstGeom>
        </p:spPr>
        <p:txBody>
          <a:bodyPr anchor="t">
            <a:noAutofit/>
          </a:bodyPr>
          <a:lstStyle>
            <a:lvl1pPr marL="0" indent="0" algn="l">
              <a:buNone/>
              <a:tabLst/>
              <a:defRPr sz="800" baseline="0">
                <a:solidFill>
                  <a:schemeClr val="bg1">
                    <a:lumMod val="50000"/>
                  </a:schemeClr>
                </a:solidFill>
                <a:latin typeface="+mj-lt"/>
              </a:defRPr>
            </a:lvl1pPr>
            <a:lvl2pPr marL="411480" indent="0">
              <a:buNone/>
              <a:defRPr sz="1000"/>
            </a:lvl2pPr>
            <a:lvl3pPr marL="777240" indent="0">
              <a:buNone/>
              <a:defRPr sz="1000"/>
            </a:lvl3pPr>
            <a:lvl4pPr marL="1051560" indent="0">
              <a:buNone/>
              <a:defRPr sz="1000"/>
            </a:lvl4pPr>
            <a:lvl5pPr marL="1325880" indent="0">
              <a:buNone/>
              <a:defRPr sz="1000"/>
            </a:lvl5pPr>
          </a:lstStyle>
          <a:p>
            <a:pPr lvl="0"/>
            <a:r>
              <a:rPr lang="en-US" dirty="0"/>
              <a:t>Theme, project or mission name (optional)</a:t>
            </a:r>
          </a:p>
        </p:txBody>
      </p:sp>
      <p:sp>
        <p:nvSpPr>
          <p:cNvPr id="9" name="Title 8"/>
          <p:cNvSpPr>
            <a:spLocks noGrp="1"/>
          </p:cNvSpPr>
          <p:nvPr>
            <p:ph type="title"/>
          </p:nvPr>
        </p:nvSpPr>
        <p:spPr/>
        <p:txBody>
          <a:bodyPr/>
          <a:lstStyle/>
          <a:p>
            <a:r>
              <a:rPr lang="en-US"/>
              <a:t>Click to edit Master title style</a:t>
            </a:r>
          </a:p>
        </p:txBody>
      </p:sp>
      <p:sp>
        <p:nvSpPr>
          <p:cNvPr id="12" name="Text Placeholder 13"/>
          <p:cNvSpPr>
            <a:spLocks noGrp="1"/>
          </p:cNvSpPr>
          <p:nvPr>
            <p:ph type="body" sz="quarter" idx="14" hasCustomPrompt="1"/>
          </p:nvPr>
        </p:nvSpPr>
        <p:spPr>
          <a:xfrm>
            <a:off x="254000" y="757179"/>
            <a:ext cx="8514080" cy="350262"/>
          </a:xfrm>
          <a:prstGeom prst="rect">
            <a:avLst/>
          </a:prstGeom>
        </p:spPr>
        <p:txBody>
          <a:bodyPr vert="horz">
            <a:noAutofit/>
          </a:bodyPr>
          <a:lstStyle>
            <a:lvl1pPr marL="0" indent="0">
              <a:buFontTx/>
              <a:buNone/>
              <a:defRPr sz="2000" baseline="0">
                <a:solidFill>
                  <a:srgbClr val="FFFFFF"/>
                </a:solidFill>
              </a:defRPr>
            </a:lvl1pPr>
            <a:lvl2pPr marL="457200" indent="0">
              <a:buFontTx/>
              <a:buNone/>
              <a:defRPr sz="2000"/>
            </a:lvl2pPr>
            <a:lvl3pPr marL="914400" indent="0">
              <a:buFontTx/>
              <a:buNone/>
              <a:defRPr sz="2000"/>
            </a:lvl3pPr>
            <a:lvl4pPr marL="1371600" indent="0">
              <a:buFontTx/>
              <a:buNone/>
              <a:defRPr sz="2000"/>
            </a:lvl4pPr>
            <a:lvl5pPr marL="1828800" indent="0">
              <a:buFontTx/>
              <a:buNone/>
              <a:defRPr sz="2000"/>
            </a:lvl5pPr>
          </a:lstStyle>
          <a:p>
            <a:pPr lvl="0"/>
            <a:r>
              <a:rPr lang="en-US" dirty="0"/>
              <a:t>Click to Edit Subhead</a:t>
            </a:r>
          </a:p>
        </p:txBody>
      </p:sp>
      <p:sp>
        <p:nvSpPr>
          <p:cNvPr id="13" name="Picture Placeholder 2"/>
          <p:cNvSpPr>
            <a:spLocks noGrp="1"/>
          </p:cNvSpPr>
          <p:nvPr>
            <p:ph type="pic" idx="1"/>
          </p:nvPr>
        </p:nvSpPr>
        <p:spPr>
          <a:xfrm>
            <a:off x="254000" y="1497330"/>
            <a:ext cx="5129236" cy="302386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14" name="Content Placeholder 2"/>
          <p:cNvSpPr>
            <a:spLocks noGrp="1"/>
          </p:cNvSpPr>
          <p:nvPr>
            <p:ph sz="quarter" idx="19"/>
          </p:nvPr>
        </p:nvSpPr>
        <p:spPr>
          <a:xfrm>
            <a:off x="5556567" y="2137092"/>
            <a:ext cx="3211513" cy="2384107"/>
          </a:xfrm>
        </p:spPr>
        <p:txBody>
          <a:bodyPr/>
          <a:lstStyle>
            <a:lvl1pPr marL="0" indent="0">
              <a:buNone/>
              <a:defRPr sz="1400"/>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
        <p:nvSpPr>
          <p:cNvPr id="16" name="Text Placeholder 2"/>
          <p:cNvSpPr>
            <a:spLocks noGrp="1"/>
          </p:cNvSpPr>
          <p:nvPr>
            <p:ph type="body" idx="24" hasCustomPrompt="1"/>
          </p:nvPr>
        </p:nvSpPr>
        <p:spPr>
          <a:xfrm>
            <a:off x="5556567" y="1497330"/>
            <a:ext cx="3211513" cy="639762"/>
          </a:xfrm>
        </p:spPr>
        <p:txBody>
          <a:bodyPr anchor="b">
            <a:noAutofit/>
          </a:bodyPr>
          <a:lstStyle>
            <a:lvl1pPr marL="0" indent="0">
              <a:buFont typeface="Arial"/>
              <a:buNone/>
              <a:defRPr sz="1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title style</a:t>
            </a:r>
          </a:p>
        </p:txBody>
      </p:sp>
      <p:sp>
        <p:nvSpPr>
          <p:cNvPr id="2" name="Date Placeholder 1"/>
          <p:cNvSpPr>
            <a:spLocks noGrp="1"/>
          </p:cNvSpPr>
          <p:nvPr>
            <p:ph type="dt" sz="half" idx="25"/>
          </p:nvPr>
        </p:nvSpPr>
        <p:spPr/>
        <p:txBody>
          <a:bodyPr/>
          <a:lstStyle/>
          <a:p>
            <a:fld id="{EAE7DE20-9D8E-407E-8A33-FA12941AFDC7}" type="datetime1">
              <a:rPr lang="en-US" smtClean="0"/>
              <a:t>9/23/21</a:t>
            </a:fld>
            <a:endParaRPr lang="en-US" dirty="0"/>
          </a:p>
        </p:txBody>
      </p:sp>
      <p:sp>
        <p:nvSpPr>
          <p:cNvPr id="3" name="Footer Placeholder 2"/>
          <p:cNvSpPr>
            <a:spLocks noGrp="1"/>
          </p:cNvSpPr>
          <p:nvPr>
            <p:ph type="ftr" sz="quarter" idx="26"/>
          </p:nvPr>
        </p:nvSpPr>
        <p:spPr/>
        <p:txBody>
          <a:bodyPr/>
          <a:lstStyle/>
          <a:p>
            <a:r>
              <a:rPr lang="en-US"/>
              <a:t>For required markings, please visit https://mh.jpl.nasa.gov</a:t>
            </a:r>
            <a:endParaRPr lang="en-US" dirty="0"/>
          </a:p>
        </p:txBody>
      </p:sp>
      <p:sp>
        <p:nvSpPr>
          <p:cNvPr id="8" name="Slide Number Placeholder 7"/>
          <p:cNvSpPr>
            <a:spLocks noGrp="1"/>
          </p:cNvSpPr>
          <p:nvPr>
            <p:ph type="sldNum" sz="quarter" idx="27"/>
          </p:nvPr>
        </p:nvSpPr>
        <p:spPr/>
        <p:txBody>
          <a:bodyPr/>
          <a:lstStyle/>
          <a:p>
            <a:fld id="{7C3E947D-4126-44FB-8EC6-F80A3BAA18D4}" type="slidenum">
              <a:rPr lang="en-US" smtClean="0"/>
              <a:pPr/>
              <a:t>‹#›</a:t>
            </a:fld>
            <a:endParaRPr lang="en-US" dirty="0"/>
          </a:p>
        </p:txBody>
      </p:sp>
      <p:sp>
        <p:nvSpPr>
          <p:cNvPr id="17" name="TextBox 16"/>
          <p:cNvSpPr txBox="1"/>
          <p:nvPr userDrawn="1"/>
        </p:nvSpPr>
        <p:spPr>
          <a:xfrm>
            <a:off x="7810218" y="4719637"/>
            <a:ext cx="1233549" cy="423864"/>
          </a:xfrm>
          <a:prstGeom prst="rect">
            <a:avLst/>
          </a:prstGeom>
          <a:noFill/>
        </p:spPr>
        <p:txBody>
          <a:bodyPr wrap="square" rtlCol="0" anchor="ctr">
            <a:noAutofit/>
          </a:bodyPr>
          <a:lstStyle/>
          <a:p>
            <a:pPr algn="r"/>
            <a:r>
              <a:rPr lang="en-US" sz="1000" b="1" kern="0" spc="70" dirty="0">
                <a:solidFill>
                  <a:srgbClr val="6083AA"/>
                </a:solidFill>
              </a:rPr>
              <a:t>jpl.nasa.gov</a:t>
            </a:r>
          </a:p>
        </p:txBody>
      </p:sp>
    </p:spTree>
    <p:extLst>
      <p:ext uri="{BB962C8B-B14F-4D97-AF65-F5344CB8AC3E}">
        <p14:creationId xmlns:p14="http://schemas.microsoft.com/office/powerpoint/2010/main" val="326211293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ubtitle and White Strip">
    <p:spTree>
      <p:nvGrpSpPr>
        <p:cNvPr id="1" name=""/>
        <p:cNvGrpSpPr/>
        <p:nvPr/>
      </p:nvGrpSpPr>
      <p:grpSpPr>
        <a:xfrm>
          <a:off x="0" y="0"/>
          <a:ext cx="0" cy="0"/>
          <a:chOff x="0" y="0"/>
          <a:chExt cx="0" cy="0"/>
        </a:xfrm>
      </p:grpSpPr>
      <p:sp>
        <p:nvSpPr>
          <p:cNvPr id="14" name="Rectangle 13"/>
          <p:cNvSpPr/>
          <p:nvPr userDrawn="1"/>
        </p:nvSpPr>
        <p:spPr>
          <a:xfrm>
            <a:off x="0" y="1161143"/>
            <a:ext cx="9144000" cy="355849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noAutofit/>
          </a:bodyPr>
          <a:lstStyle/>
          <a:p>
            <a:pPr algn="ctr"/>
            <a:endParaRPr lang="en-US"/>
          </a:p>
        </p:txBody>
      </p:sp>
      <p:sp>
        <p:nvSpPr>
          <p:cNvPr id="15" name="Text Placeholder 4"/>
          <p:cNvSpPr>
            <a:spLocks noGrp="1"/>
          </p:cNvSpPr>
          <p:nvPr>
            <p:ph type="body" sz="quarter" idx="17" hasCustomPrompt="1"/>
          </p:nvPr>
        </p:nvSpPr>
        <p:spPr>
          <a:xfrm>
            <a:off x="254000" y="132080"/>
            <a:ext cx="8514080" cy="205979"/>
          </a:xfrm>
          <a:prstGeom prst="rect">
            <a:avLst/>
          </a:prstGeom>
        </p:spPr>
        <p:txBody>
          <a:bodyPr anchor="t">
            <a:noAutofit/>
          </a:bodyPr>
          <a:lstStyle>
            <a:lvl1pPr marL="0" indent="0" algn="l">
              <a:buNone/>
              <a:tabLst/>
              <a:defRPr sz="800" baseline="0">
                <a:solidFill>
                  <a:schemeClr val="bg1">
                    <a:lumMod val="50000"/>
                  </a:schemeClr>
                </a:solidFill>
                <a:latin typeface="+mj-lt"/>
              </a:defRPr>
            </a:lvl1pPr>
            <a:lvl2pPr marL="411480" indent="0">
              <a:buNone/>
              <a:defRPr sz="1000"/>
            </a:lvl2pPr>
            <a:lvl3pPr marL="777240" indent="0">
              <a:buNone/>
              <a:defRPr sz="1000"/>
            </a:lvl3pPr>
            <a:lvl4pPr marL="1051560" indent="0">
              <a:buNone/>
              <a:defRPr sz="1000"/>
            </a:lvl4pPr>
            <a:lvl5pPr marL="1325880" indent="0">
              <a:buNone/>
              <a:defRPr sz="1000"/>
            </a:lvl5pPr>
          </a:lstStyle>
          <a:p>
            <a:pPr lvl="0"/>
            <a:r>
              <a:rPr lang="en-US" dirty="0"/>
              <a:t>Theme, project or mission name (optional)</a:t>
            </a:r>
          </a:p>
        </p:txBody>
      </p:sp>
      <p:sp>
        <p:nvSpPr>
          <p:cNvPr id="16" name="Text Placeholder 13"/>
          <p:cNvSpPr>
            <a:spLocks noGrp="1"/>
          </p:cNvSpPr>
          <p:nvPr>
            <p:ph type="body" sz="quarter" idx="14" hasCustomPrompt="1"/>
          </p:nvPr>
        </p:nvSpPr>
        <p:spPr>
          <a:xfrm>
            <a:off x="254000" y="757179"/>
            <a:ext cx="8514080" cy="350262"/>
          </a:xfrm>
          <a:prstGeom prst="rect">
            <a:avLst/>
          </a:prstGeom>
        </p:spPr>
        <p:txBody>
          <a:bodyPr vert="horz">
            <a:noAutofit/>
          </a:bodyPr>
          <a:lstStyle>
            <a:lvl1pPr marL="0" indent="0">
              <a:buFontTx/>
              <a:buNone/>
              <a:defRPr sz="2000" baseline="0">
                <a:solidFill>
                  <a:srgbClr val="FFFFFF"/>
                </a:solidFill>
              </a:defRPr>
            </a:lvl1pPr>
            <a:lvl2pPr marL="457200" indent="0">
              <a:buFontTx/>
              <a:buNone/>
              <a:defRPr sz="2000"/>
            </a:lvl2pPr>
            <a:lvl3pPr marL="914400" indent="0">
              <a:buFontTx/>
              <a:buNone/>
              <a:defRPr sz="2000"/>
            </a:lvl3pPr>
            <a:lvl4pPr marL="1371600" indent="0">
              <a:buFontTx/>
              <a:buNone/>
              <a:defRPr sz="2000"/>
            </a:lvl4pPr>
            <a:lvl5pPr marL="1828800" indent="0">
              <a:buFontTx/>
              <a:buNone/>
              <a:defRPr sz="2000"/>
            </a:lvl5pPr>
          </a:lstStyle>
          <a:p>
            <a:pPr lvl="0"/>
            <a:r>
              <a:rPr lang="en-US" dirty="0"/>
              <a:t>Click to Edit Subhead</a:t>
            </a:r>
          </a:p>
        </p:txBody>
      </p:sp>
      <p:sp>
        <p:nvSpPr>
          <p:cNvPr id="9" name="Title 8"/>
          <p:cNvSpPr>
            <a:spLocks noGrp="1"/>
          </p:cNvSpPr>
          <p:nvPr>
            <p:ph type="title"/>
          </p:nvPr>
        </p:nvSpPr>
        <p:spPr/>
        <p:txBody>
          <a:bodyPr>
            <a:noAutofit/>
          </a:bodyPr>
          <a:lstStyle/>
          <a:p>
            <a:r>
              <a:rPr lang="en-US"/>
              <a:t>Click to edit Master title style</a:t>
            </a:r>
          </a:p>
        </p:txBody>
      </p:sp>
      <p:sp>
        <p:nvSpPr>
          <p:cNvPr id="2" name="Date Placeholder 1"/>
          <p:cNvSpPr>
            <a:spLocks noGrp="1"/>
          </p:cNvSpPr>
          <p:nvPr>
            <p:ph type="dt" sz="half" idx="18"/>
          </p:nvPr>
        </p:nvSpPr>
        <p:spPr/>
        <p:txBody>
          <a:bodyPr/>
          <a:lstStyle/>
          <a:p>
            <a:fld id="{CCD2BB3B-355B-433D-AA8F-2232AA9A09D8}" type="datetime1">
              <a:rPr lang="en-US" smtClean="0"/>
              <a:t>9/23/21</a:t>
            </a:fld>
            <a:endParaRPr lang="en-US" dirty="0"/>
          </a:p>
        </p:txBody>
      </p:sp>
      <p:sp>
        <p:nvSpPr>
          <p:cNvPr id="3" name="Footer Placeholder 2"/>
          <p:cNvSpPr>
            <a:spLocks noGrp="1"/>
          </p:cNvSpPr>
          <p:nvPr>
            <p:ph type="ftr" sz="quarter" idx="19"/>
          </p:nvPr>
        </p:nvSpPr>
        <p:spPr/>
        <p:txBody>
          <a:bodyPr/>
          <a:lstStyle/>
          <a:p>
            <a:r>
              <a:rPr lang="en-US"/>
              <a:t>For required markings, please visit https://mh.jpl.nasa.gov</a:t>
            </a:r>
            <a:endParaRPr lang="en-US" dirty="0"/>
          </a:p>
        </p:txBody>
      </p:sp>
      <p:sp>
        <p:nvSpPr>
          <p:cNvPr id="8" name="Slide Number Placeholder 7"/>
          <p:cNvSpPr>
            <a:spLocks noGrp="1"/>
          </p:cNvSpPr>
          <p:nvPr>
            <p:ph type="sldNum" sz="quarter" idx="20"/>
          </p:nvPr>
        </p:nvSpPr>
        <p:spPr/>
        <p:txBody>
          <a:bodyPr/>
          <a:lstStyle/>
          <a:p>
            <a:fld id="{F45B3F8F-DC85-41EB-9D22-D06541A0ACDE}" type="slidenum">
              <a:rPr lang="en-US" smtClean="0"/>
              <a:pPr/>
              <a:t>‹#›</a:t>
            </a:fld>
            <a:endParaRPr lang="en-US" dirty="0"/>
          </a:p>
        </p:txBody>
      </p:sp>
      <p:sp>
        <p:nvSpPr>
          <p:cNvPr id="10" name="TextBox 9"/>
          <p:cNvSpPr txBox="1"/>
          <p:nvPr userDrawn="1"/>
        </p:nvSpPr>
        <p:spPr>
          <a:xfrm>
            <a:off x="7810218" y="4719637"/>
            <a:ext cx="1233549" cy="423864"/>
          </a:xfrm>
          <a:prstGeom prst="rect">
            <a:avLst/>
          </a:prstGeom>
          <a:noFill/>
        </p:spPr>
        <p:txBody>
          <a:bodyPr wrap="square" rtlCol="0" anchor="ctr">
            <a:noAutofit/>
          </a:bodyPr>
          <a:lstStyle/>
          <a:p>
            <a:pPr algn="r"/>
            <a:r>
              <a:rPr lang="en-US" sz="1000" b="1" kern="0" spc="70" dirty="0">
                <a:solidFill>
                  <a:srgbClr val="6083AA"/>
                </a:solidFill>
              </a:rPr>
              <a:t>jpl.nasa.gov</a:t>
            </a:r>
          </a:p>
        </p:txBody>
      </p:sp>
    </p:spTree>
    <p:extLst>
      <p:ext uri="{BB962C8B-B14F-4D97-AF65-F5344CB8AC3E}">
        <p14:creationId xmlns:p14="http://schemas.microsoft.com/office/powerpoint/2010/main" val="219034064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ubtitle and Dark Strip">
    <p:spTree>
      <p:nvGrpSpPr>
        <p:cNvPr id="1" name=""/>
        <p:cNvGrpSpPr/>
        <p:nvPr/>
      </p:nvGrpSpPr>
      <p:grpSpPr>
        <a:xfrm>
          <a:off x="0" y="0"/>
          <a:ext cx="0" cy="0"/>
          <a:chOff x="0" y="0"/>
          <a:chExt cx="0" cy="0"/>
        </a:xfrm>
      </p:grpSpPr>
      <p:sp>
        <p:nvSpPr>
          <p:cNvPr id="14" name="Rectangle 13"/>
          <p:cNvSpPr/>
          <p:nvPr userDrawn="1"/>
        </p:nvSpPr>
        <p:spPr>
          <a:xfrm>
            <a:off x="0" y="1161143"/>
            <a:ext cx="9144000" cy="3558493"/>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noAutofit/>
          </a:bodyPr>
          <a:lstStyle/>
          <a:p>
            <a:pPr algn="ctr"/>
            <a:endParaRPr lang="en-US"/>
          </a:p>
        </p:txBody>
      </p:sp>
      <p:sp>
        <p:nvSpPr>
          <p:cNvPr id="15" name="Text Placeholder 4"/>
          <p:cNvSpPr>
            <a:spLocks noGrp="1"/>
          </p:cNvSpPr>
          <p:nvPr>
            <p:ph type="body" sz="quarter" idx="17" hasCustomPrompt="1"/>
          </p:nvPr>
        </p:nvSpPr>
        <p:spPr>
          <a:xfrm>
            <a:off x="254000" y="132080"/>
            <a:ext cx="8514080" cy="205979"/>
          </a:xfrm>
          <a:prstGeom prst="rect">
            <a:avLst/>
          </a:prstGeom>
        </p:spPr>
        <p:txBody>
          <a:bodyPr anchor="t">
            <a:noAutofit/>
          </a:bodyPr>
          <a:lstStyle>
            <a:lvl1pPr marL="0" indent="0" algn="l">
              <a:buNone/>
              <a:tabLst/>
              <a:defRPr sz="800" baseline="0">
                <a:solidFill>
                  <a:schemeClr val="bg1">
                    <a:lumMod val="50000"/>
                  </a:schemeClr>
                </a:solidFill>
                <a:latin typeface="+mj-lt"/>
              </a:defRPr>
            </a:lvl1pPr>
            <a:lvl2pPr marL="411480" indent="0">
              <a:buNone/>
              <a:defRPr sz="1000"/>
            </a:lvl2pPr>
            <a:lvl3pPr marL="777240" indent="0">
              <a:buNone/>
              <a:defRPr sz="1000"/>
            </a:lvl3pPr>
            <a:lvl4pPr marL="1051560" indent="0">
              <a:buNone/>
              <a:defRPr sz="1000"/>
            </a:lvl4pPr>
            <a:lvl5pPr marL="1325880" indent="0">
              <a:buNone/>
              <a:defRPr sz="1000"/>
            </a:lvl5pPr>
          </a:lstStyle>
          <a:p>
            <a:pPr lvl="0"/>
            <a:r>
              <a:rPr lang="en-US" dirty="0"/>
              <a:t>Theme, project or mission name (optional)</a:t>
            </a:r>
          </a:p>
        </p:txBody>
      </p:sp>
      <p:sp>
        <p:nvSpPr>
          <p:cNvPr id="9" name="Title 8"/>
          <p:cNvSpPr>
            <a:spLocks noGrp="1"/>
          </p:cNvSpPr>
          <p:nvPr>
            <p:ph type="title"/>
          </p:nvPr>
        </p:nvSpPr>
        <p:spPr/>
        <p:txBody>
          <a:bodyPr>
            <a:noAutofit/>
          </a:bodyPr>
          <a:lstStyle/>
          <a:p>
            <a:r>
              <a:rPr lang="en-US"/>
              <a:t>Click to edit Master title style</a:t>
            </a:r>
          </a:p>
        </p:txBody>
      </p:sp>
      <p:sp>
        <p:nvSpPr>
          <p:cNvPr id="12" name="Text Placeholder 13"/>
          <p:cNvSpPr>
            <a:spLocks noGrp="1"/>
          </p:cNvSpPr>
          <p:nvPr>
            <p:ph type="body" sz="quarter" idx="14" hasCustomPrompt="1"/>
          </p:nvPr>
        </p:nvSpPr>
        <p:spPr>
          <a:xfrm>
            <a:off x="254000" y="757179"/>
            <a:ext cx="8514080" cy="350262"/>
          </a:xfrm>
          <a:prstGeom prst="rect">
            <a:avLst/>
          </a:prstGeom>
        </p:spPr>
        <p:txBody>
          <a:bodyPr vert="horz">
            <a:noAutofit/>
          </a:bodyPr>
          <a:lstStyle>
            <a:lvl1pPr marL="0" indent="0">
              <a:buFontTx/>
              <a:buNone/>
              <a:defRPr sz="2000" baseline="0">
                <a:solidFill>
                  <a:srgbClr val="FFFFFF"/>
                </a:solidFill>
              </a:defRPr>
            </a:lvl1pPr>
            <a:lvl2pPr marL="457200" indent="0">
              <a:buFontTx/>
              <a:buNone/>
              <a:defRPr sz="2000"/>
            </a:lvl2pPr>
            <a:lvl3pPr marL="914400" indent="0">
              <a:buFontTx/>
              <a:buNone/>
              <a:defRPr sz="2000"/>
            </a:lvl3pPr>
            <a:lvl4pPr marL="1371600" indent="0">
              <a:buFontTx/>
              <a:buNone/>
              <a:defRPr sz="2000"/>
            </a:lvl4pPr>
            <a:lvl5pPr marL="1828800" indent="0">
              <a:buFontTx/>
              <a:buNone/>
              <a:defRPr sz="2000"/>
            </a:lvl5pPr>
          </a:lstStyle>
          <a:p>
            <a:pPr lvl="0"/>
            <a:r>
              <a:rPr lang="en-US" dirty="0"/>
              <a:t>Click to Edit Subhead</a:t>
            </a:r>
          </a:p>
        </p:txBody>
      </p:sp>
      <p:sp>
        <p:nvSpPr>
          <p:cNvPr id="2" name="Date Placeholder 1"/>
          <p:cNvSpPr>
            <a:spLocks noGrp="1"/>
          </p:cNvSpPr>
          <p:nvPr>
            <p:ph type="dt" sz="half" idx="18"/>
          </p:nvPr>
        </p:nvSpPr>
        <p:spPr/>
        <p:txBody>
          <a:bodyPr/>
          <a:lstStyle/>
          <a:p>
            <a:fld id="{453B94B2-764B-4AEE-8E86-36209B57D673}" type="datetime1">
              <a:rPr lang="en-US" smtClean="0"/>
              <a:t>9/23/21</a:t>
            </a:fld>
            <a:endParaRPr lang="en-US" dirty="0"/>
          </a:p>
        </p:txBody>
      </p:sp>
      <p:sp>
        <p:nvSpPr>
          <p:cNvPr id="3" name="Footer Placeholder 2"/>
          <p:cNvSpPr>
            <a:spLocks noGrp="1"/>
          </p:cNvSpPr>
          <p:nvPr>
            <p:ph type="ftr" sz="quarter" idx="19"/>
          </p:nvPr>
        </p:nvSpPr>
        <p:spPr/>
        <p:txBody>
          <a:bodyPr/>
          <a:lstStyle/>
          <a:p>
            <a:r>
              <a:rPr lang="en-US"/>
              <a:t>For required markings, please visit https://mh.jpl.nasa.gov</a:t>
            </a:r>
            <a:endParaRPr lang="en-US" dirty="0"/>
          </a:p>
        </p:txBody>
      </p:sp>
      <p:sp>
        <p:nvSpPr>
          <p:cNvPr id="8" name="Slide Number Placeholder 7"/>
          <p:cNvSpPr>
            <a:spLocks noGrp="1"/>
          </p:cNvSpPr>
          <p:nvPr>
            <p:ph type="sldNum" sz="quarter" idx="20"/>
          </p:nvPr>
        </p:nvSpPr>
        <p:spPr/>
        <p:txBody>
          <a:bodyPr/>
          <a:lstStyle/>
          <a:p>
            <a:fld id="{7F015878-4578-4C49-BC72-FE830FC5A6D7}" type="slidenum">
              <a:rPr lang="en-US" smtClean="0"/>
              <a:pPr/>
              <a:t>‹#›</a:t>
            </a:fld>
            <a:endParaRPr lang="en-US" dirty="0"/>
          </a:p>
        </p:txBody>
      </p:sp>
      <p:sp>
        <p:nvSpPr>
          <p:cNvPr id="10" name="TextBox 9"/>
          <p:cNvSpPr txBox="1"/>
          <p:nvPr userDrawn="1"/>
        </p:nvSpPr>
        <p:spPr>
          <a:xfrm>
            <a:off x="7810218" y="4719637"/>
            <a:ext cx="1233549" cy="423864"/>
          </a:xfrm>
          <a:prstGeom prst="rect">
            <a:avLst/>
          </a:prstGeom>
          <a:noFill/>
        </p:spPr>
        <p:txBody>
          <a:bodyPr wrap="square" rtlCol="0" anchor="ctr">
            <a:noAutofit/>
          </a:bodyPr>
          <a:lstStyle/>
          <a:p>
            <a:pPr algn="r"/>
            <a:r>
              <a:rPr lang="en-US" sz="1000" b="1" kern="0" spc="70" dirty="0">
                <a:solidFill>
                  <a:srgbClr val="6083AA"/>
                </a:solidFill>
              </a:rPr>
              <a:t>jpl.nasa.gov</a:t>
            </a:r>
          </a:p>
        </p:txBody>
      </p:sp>
    </p:spTree>
    <p:extLst>
      <p:ext uri="{BB962C8B-B14F-4D97-AF65-F5344CB8AC3E}">
        <p14:creationId xmlns:p14="http://schemas.microsoft.com/office/powerpoint/2010/main" val="12080537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Footer Only">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4F83741-3649-40C7-AC1C-DC0B03113BF9}" type="datetime1">
              <a:rPr lang="en-US" smtClean="0"/>
              <a:t>9/23/21</a:t>
            </a:fld>
            <a:endParaRPr lang="en-US" dirty="0"/>
          </a:p>
        </p:txBody>
      </p:sp>
      <p:sp>
        <p:nvSpPr>
          <p:cNvPr id="3" name="Footer Placeholder 2"/>
          <p:cNvSpPr>
            <a:spLocks noGrp="1"/>
          </p:cNvSpPr>
          <p:nvPr>
            <p:ph type="ftr" sz="quarter" idx="11"/>
          </p:nvPr>
        </p:nvSpPr>
        <p:spPr/>
        <p:txBody>
          <a:bodyPr/>
          <a:lstStyle/>
          <a:p>
            <a:r>
              <a:rPr lang="en-US"/>
              <a:t>For required markings, please visit https://mh.jpl.nasa.gov</a:t>
            </a:r>
            <a:endParaRPr lang="en-US" dirty="0"/>
          </a:p>
        </p:txBody>
      </p:sp>
      <p:sp>
        <p:nvSpPr>
          <p:cNvPr id="4" name="Slide Number Placeholder 3"/>
          <p:cNvSpPr>
            <a:spLocks noGrp="1"/>
          </p:cNvSpPr>
          <p:nvPr>
            <p:ph type="sldNum" sz="quarter" idx="12"/>
          </p:nvPr>
        </p:nvSpPr>
        <p:spPr/>
        <p:txBody>
          <a:bodyPr/>
          <a:lstStyle/>
          <a:p>
            <a:fld id="{72306A69-C78D-46AD-9B4E-1E66EF195C51}" type="slidenum">
              <a:rPr lang="en-US" smtClean="0"/>
              <a:pPr/>
              <a:t>‹#›</a:t>
            </a:fld>
            <a:endParaRPr lang="en-US" dirty="0"/>
          </a:p>
        </p:txBody>
      </p:sp>
      <p:sp>
        <p:nvSpPr>
          <p:cNvPr id="6" name="TextBox 5"/>
          <p:cNvSpPr txBox="1"/>
          <p:nvPr userDrawn="1"/>
        </p:nvSpPr>
        <p:spPr>
          <a:xfrm>
            <a:off x="7810218" y="4719637"/>
            <a:ext cx="1233549" cy="423864"/>
          </a:xfrm>
          <a:prstGeom prst="rect">
            <a:avLst/>
          </a:prstGeom>
          <a:noFill/>
        </p:spPr>
        <p:txBody>
          <a:bodyPr wrap="square" rtlCol="0" anchor="ctr">
            <a:noAutofit/>
          </a:bodyPr>
          <a:lstStyle/>
          <a:p>
            <a:pPr algn="r"/>
            <a:r>
              <a:rPr lang="en-US" sz="1000" b="1" kern="0" spc="70" dirty="0">
                <a:solidFill>
                  <a:srgbClr val="6083AA"/>
                </a:solidFill>
              </a:rPr>
              <a:t>jpl.nasa.gov</a:t>
            </a:r>
          </a:p>
        </p:txBody>
      </p:sp>
    </p:spTree>
    <p:extLst>
      <p:ext uri="{BB962C8B-B14F-4D97-AF65-F5344CB8AC3E}">
        <p14:creationId xmlns:p14="http://schemas.microsoft.com/office/powerpoint/2010/main" val="192127828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3" name="Text Placeholder 2"/>
          <p:cNvSpPr>
            <a:spLocks noGrp="1"/>
          </p:cNvSpPr>
          <p:nvPr>
            <p:ph type="body" sz="quarter" idx="13" hasCustomPrompt="1"/>
          </p:nvPr>
        </p:nvSpPr>
        <p:spPr>
          <a:xfrm>
            <a:off x="467360" y="1839278"/>
            <a:ext cx="8229600" cy="1462722"/>
          </a:xfrm>
        </p:spPr>
        <p:txBody>
          <a:bodyPr anchor="ctr">
            <a:noAutofit/>
          </a:bodyPr>
          <a:lstStyle>
            <a:lvl1pPr marL="0" indent="0" algn="ctr">
              <a:buNone/>
              <a:defRPr sz="3600" baseline="0"/>
            </a:lvl1pPr>
          </a:lstStyle>
          <a:p>
            <a:pPr lvl="0"/>
            <a:r>
              <a:rPr lang="en-US" dirty="0"/>
              <a:t>Click to add section header</a:t>
            </a:r>
          </a:p>
        </p:txBody>
      </p:sp>
      <p:sp>
        <p:nvSpPr>
          <p:cNvPr id="4" name="TextBox 3"/>
          <p:cNvSpPr txBox="1"/>
          <p:nvPr userDrawn="1"/>
        </p:nvSpPr>
        <p:spPr>
          <a:xfrm>
            <a:off x="7810218" y="4719637"/>
            <a:ext cx="1233549" cy="423864"/>
          </a:xfrm>
          <a:prstGeom prst="rect">
            <a:avLst/>
          </a:prstGeom>
          <a:noFill/>
        </p:spPr>
        <p:txBody>
          <a:bodyPr wrap="square" rtlCol="0" anchor="ctr">
            <a:noAutofit/>
          </a:bodyPr>
          <a:lstStyle/>
          <a:p>
            <a:pPr algn="r"/>
            <a:r>
              <a:rPr lang="en-US" sz="1000" b="1" kern="0" spc="70" dirty="0">
                <a:solidFill>
                  <a:srgbClr val="6083AA"/>
                </a:solidFill>
              </a:rPr>
              <a:t>jpl.nasa.gov</a:t>
            </a:r>
          </a:p>
        </p:txBody>
      </p:sp>
      <p:sp>
        <p:nvSpPr>
          <p:cNvPr id="2" name="Date Placeholder 1"/>
          <p:cNvSpPr>
            <a:spLocks noGrp="1"/>
          </p:cNvSpPr>
          <p:nvPr>
            <p:ph type="dt" sz="half" idx="14"/>
          </p:nvPr>
        </p:nvSpPr>
        <p:spPr/>
        <p:txBody>
          <a:bodyPr/>
          <a:lstStyle/>
          <a:p>
            <a:fld id="{2C6CB3C8-D16C-4285-BF05-882F83494820}" type="datetime1">
              <a:rPr lang="en-US" smtClean="0"/>
              <a:t>9/23/21</a:t>
            </a:fld>
            <a:endParaRPr lang="en-US" dirty="0"/>
          </a:p>
        </p:txBody>
      </p:sp>
      <p:sp>
        <p:nvSpPr>
          <p:cNvPr id="5" name="Footer Placeholder 4"/>
          <p:cNvSpPr>
            <a:spLocks noGrp="1"/>
          </p:cNvSpPr>
          <p:nvPr>
            <p:ph type="ftr" sz="quarter" idx="15"/>
          </p:nvPr>
        </p:nvSpPr>
        <p:spPr/>
        <p:txBody>
          <a:bodyPr/>
          <a:lstStyle/>
          <a:p>
            <a:r>
              <a:rPr lang="en-US"/>
              <a:t>For required markings, please visit https://mh.jpl.nasa.gov</a:t>
            </a:r>
            <a:endParaRPr lang="en-US" dirty="0"/>
          </a:p>
        </p:txBody>
      </p:sp>
      <p:sp>
        <p:nvSpPr>
          <p:cNvPr id="6" name="Slide Number Placeholder 5"/>
          <p:cNvSpPr>
            <a:spLocks noGrp="1"/>
          </p:cNvSpPr>
          <p:nvPr>
            <p:ph type="sldNum" sz="quarter" idx="16"/>
          </p:nvPr>
        </p:nvSpPr>
        <p:spPr/>
        <p:txBody>
          <a:bodyPr/>
          <a:lstStyle/>
          <a:p>
            <a:fld id="{11C0F2E9-13F1-4B54-979A-5E00D7D5723C}" type="slidenum">
              <a:rPr lang="en-US" smtClean="0"/>
              <a:pPr/>
              <a:t>‹#›</a:t>
            </a:fld>
            <a:endParaRPr lang="en-US" dirty="0"/>
          </a:p>
        </p:txBody>
      </p:sp>
    </p:spTree>
    <p:extLst>
      <p:ext uri="{BB962C8B-B14F-4D97-AF65-F5344CB8AC3E}">
        <p14:creationId xmlns:p14="http://schemas.microsoft.com/office/powerpoint/2010/main" val="380258285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Header_Dark Gray">
    <p:bg>
      <p:bgPr>
        <a:solidFill>
          <a:schemeClr val="tx2">
            <a:lumMod val="50000"/>
          </a:schemeClr>
        </a:solid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3" hasCustomPrompt="1"/>
          </p:nvPr>
        </p:nvSpPr>
        <p:spPr>
          <a:xfrm>
            <a:off x="467360" y="1839278"/>
            <a:ext cx="8229600" cy="1462722"/>
          </a:xfrm>
        </p:spPr>
        <p:txBody>
          <a:bodyPr anchor="ctr">
            <a:noAutofit/>
          </a:bodyPr>
          <a:lstStyle>
            <a:lvl1pPr marL="0" indent="0" algn="ctr">
              <a:buNone/>
              <a:defRPr sz="3600" baseline="0">
                <a:solidFill>
                  <a:schemeClr val="bg1"/>
                </a:solidFill>
              </a:defRPr>
            </a:lvl1pPr>
          </a:lstStyle>
          <a:p>
            <a:pPr lvl="0"/>
            <a:r>
              <a:rPr lang="en-US" dirty="0"/>
              <a:t>Click to add section header</a:t>
            </a:r>
          </a:p>
        </p:txBody>
      </p:sp>
      <p:sp>
        <p:nvSpPr>
          <p:cNvPr id="4" name="TextBox 3"/>
          <p:cNvSpPr txBox="1"/>
          <p:nvPr userDrawn="1"/>
        </p:nvSpPr>
        <p:spPr>
          <a:xfrm>
            <a:off x="7810218" y="4719637"/>
            <a:ext cx="1233549" cy="423864"/>
          </a:xfrm>
          <a:prstGeom prst="rect">
            <a:avLst/>
          </a:prstGeom>
          <a:noFill/>
        </p:spPr>
        <p:txBody>
          <a:bodyPr wrap="square" rtlCol="0" anchor="ctr">
            <a:noAutofit/>
          </a:bodyPr>
          <a:lstStyle/>
          <a:p>
            <a:pPr algn="r"/>
            <a:r>
              <a:rPr lang="en-US" sz="1000" b="1" kern="0" spc="70" dirty="0">
                <a:solidFill>
                  <a:srgbClr val="6083AA"/>
                </a:solidFill>
              </a:rPr>
              <a:t>jpl.nasa.gov</a:t>
            </a:r>
          </a:p>
        </p:txBody>
      </p:sp>
      <p:sp>
        <p:nvSpPr>
          <p:cNvPr id="2" name="Date Placeholder 1"/>
          <p:cNvSpPr>
            <a:spLocks noGrp="1"/>
          </p:cNvSpPr>
          <p:nvPr>
            <p:ph type="dt" sz="half" idx="14"/>
          </p:nvPr>
        </p:nvSpPr>
        <p:spPr/>
        <p:txBody>
          <a:bodyPr/>
          <a:lstStyle/>
          <a:p>
            <a:fld id="{2C6CB3C8-D16C-4285-BF05-882F83494820}" type="datetime1">
              <a:rPr lang="en-US" smtClean="0"/>
              <a:t>9/23/21</a:t>
            </a:fld>
            <a:endParaRPr lang="en-US" dirty="0"/>
          </a:p>
        </p:txBody>
      </p:sp>
      <p:sp>
        <p:nvSpPr>
          <p:cNvPr id="5" name="Footer Placeholder 4"/>
          <p:cNvSpPr>
            <a:spLocks noGrp="1"/>
          </p:cNvSpPr>
          <p:nvPr>
            <p:ph type="ftr" sz="quarter" idx="15"/>
          </p:nvPr>
        </p:nvSpPr>
        <p:spPr/>
        <p:txBody>
          <a:bodyPr/>
          <a:lstStyle/>
          <a:p>
            <a:r>
              <a:rPr lang="en-US"/>
              <a:t>For required markings, please visit https://mh.jpl.nasa.gov</a:t>
            </a:r>
            <a:endParaRPr lang="en-US" dirty="0"/>
          </a:p>
        </p:txBody>
      </p:sp>
      <p:sp>
        <p:nvSpPr>
          <p:cNvPr id="6" name="Slide Number Placeholder 5"/>
          <p:cNvSpPr>
            <a:spLocks noGrp="1"/>
          </p:cNvSpPr>
          <p:nvPr>
            <p:ph type="sldNum" sz="quarter" idx="16"/>
          </p:nvPr>
        </p:nvSpPr>
        <p:spPr/>
        <p:txBody>
          <a:bodyPr/>
          <a:lstStyle/>
          <a:p>
            <a:fld id="{11C0F2E9-13F1-4B54-979A-5E00D7D5723C}" type="slidenum">
              <a:rPr lang="en-US" smtClean="0"/>
              <a:pPr/>
              <a:t>‹#›</a:t>
            </a:fld>
            <a:endParaRPr lang="en-US" dirty="0"/>
          </a:p>
        </p:txBody>
      </p:sp>
    </p:spTree>
    <p:extLst>
      <p:ext uri="{BB962C8B-B14F-4D97-AF65-F5344CB8AC3E}">
        <p14:creationId xmlns:p14="http://schemas.microsoft.com/office/powerpoint/2010/main" val="255675117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C6CB3C8-D16C-4285-BF05-882F83494820}" type="datetime1">
              <a:rPr lang="en-US" smtClean="0"/>
              <a:t>9/23/21</a:t>
            </a:fld>
            <a:endParaRPr lang="en-US" dirty="0"/>
          </a:p>
        </p:txBody>
      </p:sp>
      <p:sp>
        <p:nvSpPr>
          <p:cNvPr id="3" name="Footer Placeholder 2"/>
          <p:cNvSpPr>
            <a:spLocks noGrp="1"/>
          </p:cNvSpPr>
          <p:nvPr>
            <p:ph type="ftr" sz="quarter" idx="11"/>
          </p:nvPr>
        </p:nvSpPr>
        <p:spPr/>
        <p:txBody>
          <a:bodyPr/>
          <a:lstStyle/>
          <a:p>
            <a:r>
              <a:rPr lang="en-US"/>
              <a:t>For required markings, please visit https://mh.jpl.nasa.gov</a:t>
            </a:r>
            <a:endParaRPr lang="en-US" dirty="0"/>
          </a:p>
        </p:txBody>
      </p:sp>
      <p:sp>
        <p:nvSpPr>
          <p:cNvPr id="4" name="Slide Number Placeholder 3"/>
          <p:cNvSpPr>
            <a:spLocks noGrp="1"/>
          </p:cNvSpPr>
          <p:nvPr>
            <p:ph type="sldNum" sz="quarter" idx="12"/>
          </p:nvPr>
        </p:nvSpPr>
        <p:spPr/>
        <p:txBody>
          <a:bodyPr/>
          <a:lstStyle/>
          <a:p>
            <a:fld id="{11C0F2E9-13F1-4B54-979A-5E00D7D5723C}" type="slidenum">
              <a:rPr lang="en-US" smtClean="0"/>
              <a:pPr/>
              <a:t>‹#›</a:t>
            </a:fld>
            <a:endParaRPr lang="en-US" dirty="0"/>
          </a:p>
        </p:txBody>
      </p:sp>
    </p:spTree>
    <p:extLst>
      <p:ext uri="{BB962C8B-B14F-4D97-AF65-F5344CB8AC3E}">
        <p14:creationId xmlns:p14="http://schemas.microsoft.com/office/powerpoint/2010/main" val="374141417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cxnSp>
        <p:nvCxnSpPr>
          <p:cNvPr id="3" name="Straight Connector 2"/>
          <p:cNvCxnSpPr/>
          <p:nvPr userDrawn="1"/>
        </p:nvCxnSpPr>
        <p:spPr>
          <a:xfrm>
            <a:off x="2538518" y="2571750"/>
            <a:ext cx="4057288" cy="0"/>
          </a:xfrm>
          <a:prstGeom prst="line">
            <a:avLst/>
          </a:prstGeom>
          <a:ln w="6350" cmpd="sng">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4" name="TextBox 3"/>
          <p:cNvSpPr txBox="1"/>
          <p:nvPr userDrawn="1"/>
        </p:nvSpPr>
        <p:spPr>
          <a:xfrm>
            <a:off x="1" y="2790066"/>
            <a:ext cx="9144000" cy="400153"/>
          </a:xfrm>
          <a:prstGeom prst="rect">
            <a:avLst/>
          </a:prstGeom>
          <a:noFill/>
        </p:spPr>
        <p:txBody>
          <a:bodyPr wrap="square" rtlCol="0" anchor="ctr">
            <a:noAutofit/>
          </a:bodyPr>
          <a:lstStyle/>
          <a:p>
            <a:pPr algn="ctr"/>
            <a:r>
              <a:rPr lang="en-US" sz="2000" kern="0" spc="70" dirty="0">
                <a:solidFill>
                  <a:schemeClr val="accent1"/>
                </a:solidFill>
              </a:rPr>
              <a:t>jpl.nasa.gov</a:t>
            </a:r>
          </a:p>
        </p:txBody>
      </p:sp>
      <p:pic>
        <p:nvPicPr>
          <p:cNvPr id="6" name="Picture 5" descr="Tribrand_ColorWhite_rgb_16x3_160601.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538518" y="1381408"/>
            <a:ext cx="4057288" cy="1127025"/>
          </a:xfrm>
          <a:prstGeom prst="rect">
            <a:avLst/>
          </a:prstGeom>
        </p:spPr>
      </p:pic>
      <p:sp>
        <p:nvSpPr>
          <p:cNvPr id="2" name="Date Placeholder 1"/>
          <p:cNvSpPr>
            <a:spLocks noGrp="1"/>
          </p:cNvSpPr>
          <p:nvPr>
            <p:ph type="dt" sz="half" idx="10"/>
          </p:nvPr>
        </p:nvSpPr>
        <p:spPr/>
        <p:txBody>
          <a:bodyPr/>
          <a:lstStyle/>
          <a:p>
            <a:fld id="{2C6CB3C8-D16C-4285-BF05-882F83494820}" type="datetime1">
              <a:rPr lang="en-US" smtClean="0"/>
              <a:t>9/23/21</a:t>
            </a:fld>
            <a:endParaRPr lang="en-US" dirty="0"/>
          </a:p>
        </p:txBody>
      </p:sp>
      <p:sp>
        <p:nvSpPr>
          <p:cNvPr id="5" name="Footer Placeholder 4"/>
          <p:cNvSpPr>
            <a:spLocks noGrp="1"/>
          </p:cNvSpPr>
          <p:nvPr>
            <p:ph type="ftr" sz="quarter" idx="11"/>
          </p:nvPr>
        </p:nvSpPr>
        <p:spPr/>
        <p:txBody>
          <a:bodyPr/>
          <a:lstStyle/>
          <a:p>
            <a:r>
              <a:rPr lang="en-US"/>
              <a:t>For required markings, please visit https://mh.jpl.nasa.gov</a:t>
            </a:r>
            <a:endParaRPr lang="en-US" dirty="0"/>
          </a:p>
        </p:txBody>
      </p:sp>
      <p:sp>
        <p:nvSpPr>
          <p:cNvPr id="7" name="Slide Number Placeholder 6"/>
          <p:cNvSpPr>
            <a:spLocks noGrp="1"/>
          </p:cNvSpPr>
          <p:nvPr>
            <p:ph type="sldNum" sz="quarter" idx="12"/>
          </p:nvPr>
        </p:nvSpPr>
        <p:spPr/>
        <p:txBody>
          <a:bodyPr/>
          <a:lstStyle/>
          <a:p>
            <a:fld id="{11C0F2E9-13F1-4B54-979A-5E00D7D5723C}" type="slidenum">
              <a:rPr lang="en-US" smtClean="0"/>
              <a:pPr/>
              <a:t>‹#›</a:t>
            </a:fld>
            <a:endParaRPr lang="en-US" dirty="0"/>
          </a:p>
        </p:txBody>
      </p:sp>
    </p:spTree>
    <p:extLst>
      <p:ext uri="{BB962C8B-B14F-4D97-AF65-F5344CB8AC3E}">
        <p14:creationId xmlns:p14="http://schemas.microsoft.com/office/powerpoint/2010/main" val="17967313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Only">
    <p:spTree>
      <p:nvGrpSpPr>
        <p:cNvPr id="1" name=""/>
        <p:cNvGrpSpPr/>
        <p:nvPr/>
      </p:nvGrpSpPr>
      <p:grpSpPr>
        <a:xfrm>
          <a:off x="0" y="0"/>
          <a:ext cx="0" cy="0"/>
          <a:chOff x="0" y="0"/>
          <a:chExt cx="0" cy="0"/>
        </a:xfrm>
      </p:grpSpPr>
      <p:sp>
        <p:nvSpPr>
          <p:cNvPr id="15" name="Text Placeholder 4"/>
          <p:cNvSpPr>
            <a:spLocks noGrp="1"/>
          </p:cNvSpPr>
          <p:nvPr>
            <p:ph type="body" sz="quarter" idx="17" hasCustomPrompt="1"/>
          </p:nvPr>
        </p:nvSpPr>
        <p:spPr>
          <a:xfrm>
            <a:off x="254000" y="132080"/>
            <a:ext cx="8514080" cy="205979"/>
          </a:xfrm>
          <a:prstGeom prst="rect">
            <a:avLst/>
          </a:prstGeom>
        </p:spPr>
        <p:txBody>
          <a:bodyPr anchor="t">
            <a:noAutofit/>
          </a:bodyPr>
          <a:lstStyle>
            <a:lvl1pPr marL="0" indent="0" algn="l">
              <a:buNone/>
              <a:tabLst/>
              <a:defRPr sz="800" baseline="0">
                <a:solidFill>
                  <a:schemeClr val="bg1">
                    <a:lumMod val="50000"/>
                  </a:schemeClr>
                </a:solidFill>
                <a:latin typeface="+mj-lt"/>
              </a:defRPr>
            </a:lvl1pPr>
            <a:lvl2pPr marL="411480" indent="0">
              <a:buNone/>
              <a:defRPr sz="1000"/>
            </a:lvl2pPr>
            <a:lvl3pPr marL="777240" indent="0">
              <a:buNone/>
              <a:defRPr sz="1000"/>
            </a:lvl3pPr>
            <a:lvl4pPr marL="1051560" indent="0">
              <a:buNone/>
              <a:defRPr sz="1000"/>
            </a:lvl4pPr>
            <a:lvl5pPr marL="1325880" indent="0">
              <a:buNone/>
              <a:defRPr sz="1000"/>
            </a:lvl5pPr>
          </a:lstStyle>
          <a:p>
            <a:pPr lvl="0"/>
            <a:r>
              <a:rPr lang="en-US" dirty="0"/>
              <a:t>Theme, project or mission name (optional)</a:t>
            </a:r>
          </a:p>
        </p:txBody>
      </p:sp>
      <p:sp>
        <p:nvSpPr>
          <p:cNvPr id="10" name="Content Placeholder 2"/>
          <p:cNvSpPr>
            <a:spLocks noGrp="1"/>
          </p:cNvSpPr>
          <p:nvPr>
            <p:ph sz="quarter" idx="19"/>
          </p:nvPr>
        </p:nvSpPr>
        <p:spPr>
          <a:xfrm>
            <a:off x="1412240" y="1602106"/>
            <a:ext cx="6319520" cy="271938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Box 8"/>
          <p:cNvSpPr txBox="1"/>
          <p:nvPr userDrawn="1"/>
        </p:nvSpPr>
        <p:spPr>
          <a:xfrm>
            <a:off x="7810218" y="4719637"/>
            <a:ext cx="1233549" cy="423864"/>
          </a:xfrm>
          <a:prstGeom prst="rect">
            <a:avLst/>
          </a:prstGeom>
          <a:noFill/>
        </p:spPr>
        <p:txBody>
          <a:bodyPr wrap="square" rtlCol="0" anchor="ctr">
            <a:noAutofit/>
          </a:bodyPr>
          <a:lstStyle/>
          <a:p>
            <a:pPr algn="r"/>
            <a:r>
              <a:rPr lang="en-US" sz="1000" b="1" kern="0" spc="70" dirty="0">
                <a:solidFill>
                  <a:srgbClr val="6083AA"/>
                </a:solidFill>
              </a:rPr>
              <a:t>jpl.nasa.gov</a:t>
            </a:r>
          </a:p>
        </p:txBody>
      </p:sp>
      <p:sp>
        <p:nvSpPr>
          <p:cNvPr id="4" name="Date Placeholder 3"/>
          <p:cNvSpPr>
            <a:spLocks noGrp="1"/>
          </p:cNvSpPr>
          <p:nvPr>
            <p:ph type="dt" sz="half" idx="20"/>
          </p:nvPr>
        </p:nvSpPr>
        <p:spPr/>
        <p:txBody>
          <a:bodyPr/>
          <a:lstStyle/>
          <a:p>
            <a:fld id="{341DE1EE-7D9E-4356-A17B-AC39B24D4A0F}" type="datetime1">
              <a:rPr lang="en-US" smtClean="0"/>
              <a:t>9/23/21</a:t>
            </a:fld>
            <a:endParaRPr lang="en-US" dirty="0"/>
          </a:p>
        </p:txBody>
      </p:sp>
      <p:sp>
        <p:nvSpPr>
          <p:cNvPr id="5" name="Footer Placeholder 4"/>
          <p:cNvSpPr>
            <a:spLocks noGrp="1"/>
          </p:cNvSpPr>
          <p:nvPr>
            <p:ph type="ftr" sz="quarter" idx="21"/>
          </p:nvPr>
        </p:nvSpPr>
        <p:spPr/>
        <p:txBody>
          <a:bodyPr/>
          <a:lstStyle/>
          <a:p>
            <a:r>
              <a:rPr lang="en-US"/>
              <a:t>For required markings, please visit https://mh.jpl.nasa.gov</a:t>
            </a:r>
            <a:endParaRPr lang="en-US" dirty="0"/>
          </a:p>
        </p:txBody>
      </p:sp>
      <p:sp>
        <p:nvSpPr>
          <p:cNvPr id="6" name="Slide Number Placeholder 5"/>
          <p:cNvSpPr>
            <a:spLocks noGrp="1"/>
          </p:cNvSpPr>
          <p:nvPr>
            <p:ph type="sldNum" sz="quarter" idx="22"/>
          </p:nvPr>
        </p:nvSpPr>
        <p:spPr/>
        <p:txBody>
          <a:bodyPr/>
          <a:lstStyle/>
          <a:p>
            <a:fld id="{0E0E1749-0B7E-403A-A9A7-95F2ED1F2891}" type="slidenum">
              <a:rPr lang="en-US" smtClean="0"/>
              <a:pPr/>
              <a:t>‹#›</a:t>
            </a:fld>
            <a:endParaRPr lang="en-US" dirty="0"/>
          </a:p>
        </p:txBody>
      </p:sp>
    </p:spTree>
    <p:extLst>
      <p:ext uri="{BB962C8B-B14F-4D97-AF65-F5344CB8AC3E}">
        <p14:creationId xmlns:p14="http://schemas.microsoft.com/office/powerpoint/2010/main" val="200292484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losing Slide 2">
    <p:spTree>
      <p:nvGrpSpPr>
        <p:cNvPr id="1" name=""/>
        <p:cNvGrpSpPr/>
        <p:nvPr/>
      </p:nvGrpSpPr>
      <p:grpSpPr>
        <a:xfrm>
          <a:off x="0" y="0"/>
          <a:ext cx="0" cy="0"/>
          <a:chOff x="0" y="0"/>
          <a:chExt cx="0" cy="0"/>
        </a:xfrm>
      </p:grpSpPr>
      <p:pic>
        <p:nvPicPr>
          <p:cNvPr id="6" name="Picture 5" descr="Tribrand_ColorWhite_rgb_16x3_160601.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538518" y="2008238"/>
            <a:ext cx="4057288" cy="1127025"/>
          </a:xfrm>
          <a:prstGeom prst="rect">
            <a:avLst/>
          </a:prstGeom>
        </p:spPr>
      </p:pic>
      <p:sp>
        <p:nvSpPr>
          <p:cNvPr id="2" name="Date Placeholder 1"/>
          <p:cNvSpPr>
            <a:spLocks noGrp="1"/>
          </p:cNvSpPr>
          <p:nvPr>
            <p:ph type="dt" sz="half" idx="10"/>
          </p:nvPr>
        </p:nvSpPr>
        <p:spPr/>
        <p:txBody>
          <a:bodyPr/>
          <a:lstStyle/>
          <a:p>
            <a:fld id="{2C6CB3C8-D16C-4285-BF05-882F83494820}" type="datetime1">
              <a:rPr lang="en-US" smtClean="0"/>
              <a:t>9/23/21</a:t>
            </a:fld>
            <a:endParaRPr lang="en-US" dirty="0"/>
          </a:p>
        </p:txBody>
      </p:sp>
      <p:sp>
        <p:nvSpPr>
          <p:cNvPr id="3" name="Footer Placeholder 2"/>
          <p:cNvSpPr>
            <a:spLocks noGrp="1"/>
          </p:cNvSpPr>
          <p:nvPr>
            <p:ph type="ftr" sz="quarter" idx="11"/>
          </p:nvPr>
        </p:nvSpPr>
        <p:spPr/>
        <p:txBody>
          <a:bodyPr/>
          <a:lstStyle/>
          <a:p>
            <a:r>
              <a:rPr lang="en-US"/>
              <a:t>For required markings, please visit https://mh.jpl.nasa.gov</a:t>
            </a:r>
            <a:endParaRPr lang="en-US" dirty="0"/>
          </a:p>
        </p:txBody>
      </p:sp>
      <p:sp>
        <p:nvSpPr>
          <p:cNvPr id="4" name="Slide Number Placeholder 3"/>
          <p:cNvSpPr>
            <a:spLocks noGrp="1"/>
          </p:cNvSpPr>
          <p:nvPr>
            <p:ph type="sldNum" sz="quarter" idx="12"/>
          </p:nvPr>
        </p:nvSpPr>
        <p:spPr/>
        <p:txBody>
          <a:bodyPr/>
          <a:lstStyle/>
          <a:p>
            <a:fld id="{11C0F2E9-13F1-4B54-979A-5E00D7D5723C}" type="slidenum">
              <a:rPr lang="en-US" smtClean="0"/>
              <a:pPr/>
              <a:t>‹#›</a:t>
            </a:fld>
            <a:endParaRPr lang="en-US" dirty="0"/>
          </a:p>
        </p:txBody>
      </p:sp>
    </p:spTree>
    <p:extLst>
      <p:ext uri="{BB962C8B-B14F-4D97-AF65-F5344CB8AC3E}">
        <p14:creationId xmlns:p14="http://schemas.microsoft.com/office/powerpoint/2010/main" val="13952333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15" name="Text Placeholder 4"/>
          <p:cNvSpPr>
            <a:spLocks noGrp="1"/>
          </p:cNvSpPr>
          <p:nvPr>
            <p:ph type="body" sz="quarter" idx="17" hasCustomPrompt="1"/>
          </p:nvPr>
        </p:nvSpPr>
        <p:spPr>
          <a:xfrm>
            <a:off x="254000" y="132080"/>
            <a:ext cx="8514080" cy="205979"/>
          </a:xfrm>
          <a:prstGeom prst="rect">
            <a:avLst/>
          </a:prstGeom>
        </p:spPr>
        <p:txBody>
          <a:bodyPr anchor="t">
            <a:noAutofit/>
          </a:bodyPr>
          <a:lstStyle>
            <a:lvl1pPr marL="0" indent="0" algn="l">
              <a:buNone/>
              <a:tabLst/>
              <a:defRPr sz="800" baseline="0">
                <a:solidFill>
                  <a:schemeClr val="bg1">
                    <a:lumMod val="50000"/>
                  </a:schemeClr>
                </a:solidFill>
                <a:latin typeface="+mj-lt"/>
              </a:defRPr>
            </a:lvl1pPr>
            <a:lvl2pPr marL="411480" indent="0">
              <a:buNone/>
              <a:defRPr sz="1000"/>
            </a:lvl2pPr>
            <a:lvl3pPr marL="777240" indent="0">
              <a:buNone/>
              <a:defRPr sz="1000"/>
            </a:lvl3pPr>
            <a:lvl4pPr marL="1051560" indent="0">
              <a:buNone/>
              <a:defRPr sz="1000"/>
            </a:lvl4pPr>
            <a:lvl5pPr marL="1325880" indent="0">
              <a:buNone/>
              <a:defRPr sz="1000"/>
            </a:lvl5pPr>
          </a:lstStyle>
          <a:p>
            <a:pPr lvl="0"/>
            <a:r>
              <a:rPr lang="en-US" dirty="0"/>
              <a:t>Theme, project or mission name (optional)</a:t>
            </a:r>
          </a:p>
        </p:txBody>
      </p:sp>
      <p:sp>
        <p:nvSpPr>
          <p:cNvPr id="9" name="Title 8"/>
          <p:cNvSpPr>
            <a:spLocks noGrp="1"/>
          </p:cNvSpPr>
          <p:nvPr>
            <p:ph type="title"/>
          </p:nvPr>
        </p:nvSpPr>
        <p:spPr/>
        <p:txBody>
          <a:bodyPr>
            <a:noAutofit/>
          </a:bodyPr>
          <a:lstStyle/>
          <a:p>
            <a:r>
              <a:rPr lang="en-US"/>
              <a:t>Click to edit Master title style</a:t>
            </a:r>
          </a:p>
        </p:txBody>
      </p:sp>
      <p:sp>
        <p:nvSpPr>
          <p:cNvPr id="13" name="TextBox 12"/>
          <p:cNvSpPr txBox="1"/>
          <p:nvPr userDrawn="1"/>
        </p:nvSpPr>
        <p:spPr>
          <a:xfrm>
            <a:off x="7810218" y="4719637"/>
            <a:ext cx="1233549" cy="423864"/>
          </a:xfrm>
          <a:prstGeom prst="rect">
            <a:avLst/>
          </a:prstGeom>
          <a:noFill/>
        </p:spPr>
        <p:txBody>
          <a:bodyPr wrap="square" rtlCol="0" anchor="ctr">
            <a:noAutofit/>
          </a:bodyPr>
          <a:lstStyle/>
          <a:p>
            <a:pPr algn="r"/>
            <a:r>
              <a:rPr lang="en-US" sz="1000" b="1" kern="0" spc="70" dirty="0">
                <a:solidFill>
                  <a:srgbClr val="6083AA"/>
                </a:solidFill>
              </a:rPr>
              <a:t>jpl.nasa.gov</a:t>
            </a:r>
          </a:p>
        </p:txBody>
      </p:sp>
      <p:sp>
        <p:nvSpPr>
          <p:cNvPr id="2" name="Date Placeholder 1"/>
          <p:cNvSpPr>
            <a:spLocks noGrp="1"/>
          </p:cNvSpPr>
          <p:nvPr>
            <p:ph type="dt" sz="half" idx="18"/>
          </p:nvPr>
        </p:nvSpPr>
        <p:spPr/>
        <p:txBody>
          <a:bodyPr/>
          <a:lstStyle/>
          <a:p>
            <a:fld id="{E0EE1217-8810-43A4-A260-F7B93C1E2460}" type="datetime1">
              <a:rPr lang="en-US" smtClean="0"/>
              <a:t>9/23/21</a:t>
            </a:fld>
            <a:endParaRPr lang="en-US" dirty="0"/>
          </a:p>
        </p:txBody>
      </p:sp>
      <p:sp>
        <p:nvSpPr>
          <p:cNvPr id="3" name="Footer Placeholder 2"/>
          <p:cNvSpPr>
            <a:spLocks noGrp="1"/>
          </p:cNvSpPr>
          <p:nvPr>
            <p:ph type="ftr" sz="quarter" idx="19"/>
          </p:nvPr>
        </p:nvSpPr>
        <p:spPr/>
        <p:txBody>
          <a:bodyPr/>
          <a:lstStyle/>
          <a:p>
            <a:r>
              <a:rPr lang="en-US"/>
              <a:t>For required markings, please visit https://mh.jpl.nasa.gov</a:t>
            </a:r>
            <a:endParaRPr lang="en-US" dirty="0"/>
          </a:p>
        </p:txBody>
      </p:sp>
      <p:sp>
        <p:nvSpPr>
          <p:cNvPr id="4" name="Slide Number Placeholder 3"/>
          <p:cNvSpPr>
            <a:spLocks noGrp="1"/>
          </p:cNvSpPr>
          <p:nvPr>
            <p:ph type="sldNum" sz="quarter" idx="20"/>
          </p:nvPr>
        </p:nvSpPr>
        <p:spPr/>
        <p:txBody>
          <a:bodyPr/>
          <a:lstStyle/>
          <a:p>
            <a:fld id="{0E0E1749-0B7E-403A-A9A7-95F2ED1F2891}" type="slidenum">
              <a:rPr lang="en-US" smtClean="0"/>
              <a:pPr/>
              <a:t>‹#›</a:t>
            </a:fld>
            <a:endParaRPr lang="en-US" dirty="0"/>
          </a:p>
        </p:txBody>
      </p:sp>
    </p:spTree>
    <p:extLst>
      <p:ext uri="{BB962C8B-B14F-4D97-AF65-F5344CB8AC3E}">
        <p14:creationId xmlns:p14="http://schemas.microsoft.com/office/powerpoint/2010/main" val="35431706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5" name="Text Placeholder 4"/>
          <p:cNvSpPr>
            <a:spLocks noGrp="1"/>
          </p:cNvSpPr>
          <p:nvPr>
            <p:ph type="body" sz="quarter" idx="17" hasCustomPrompt="1"/>
          </p:nvPr>
        </p:nvSpPr>
        <p:spPr>
          <a:xfrm>
            <a:off x="254000" y="132080"/>
            <a:ext cx="8514080" cy="205979"/>
          </a:xfrm>
          <a:prstGeom prst="rect">
            <a:avLst/>
          </a:prstGeom>
        </p:spPr>
        <p:txBody>
          <a:bodyPr anchor="t">
            <a:noAutofit/>
          </a:bodyPr>
          <a:lstStyle>
            <a:lvl1pPr marL="0" indent="0" algn="l">
              <a:buNone/>
              <a:tabLst/>
              <a:defRPr sz="800" baseline="0">
                <a:solidFill>
                  <a:schemeClr val="bg1">
                    <a:lumMod val="50000"/>
                  </a:schemeClr>
                </a:solidFill>
                <a:latin typeface="+mj-lt"/>
              </a:defRPr>
            </a:lvl1pPr>
            <a:lvl2pPr marL="411480" indent="0">
              <a:buNone/>
              <a:defRPr sz="1000"/>
            </a:lvl2pPr>
            <a:lvl3pPr marL="777240" indent="0">
              <a:buNone/>
              <a:defRPr sz="1000"/>
            </a:lvl3pPr>
            <a:lvl4pPr marL="1051560" indent="0">
              <a:buNone/>
              <a:defRPr sz="1000"/>
            </a:lvl4pPr>
            <a:lvl5pPr marL="1325880" indent="0">
              <a:buNone/>
              <a:defRPr sz="1000"/>
            </a:lvl5pPr>
          </a:lstStyle>
          <a:p>
            <a:pPr lvl="0"/>
            <a:r>
              <a:rPr lang="en-US" dirty="0"/>
              <a:t>Theme, project or mission name (optional)</a:t>
            </a:r>
          </a:p>
        </p:txBody>
      </p:sp>
      <p:sp>
        <p:nvSpPr>
          <p:cNvPr id="9" name="Title 8"/>
          <p:cNvSpPr>
            <a:spLocks noGrp="1"/>
          </p:cNvSpPr>
          <p:nvPr>
            <p:ph type="title"/>
          </p:nvPr>
        </p:nvSpPr>
        <p:spPr/>
        <p:txBody>
          <a:bodyPr>
            <a:noAutofit/>
          </a:bodyPr>
          <a:lstStyle/>
          <a:p>
            <a:r>
              <a:rPr lang="en-US"/>
              <a:t>Click to edit Master title style</a:t>
            </a:r>
          </a:p>
        </p:txBody>
      </p:sp>
      <p:sp>
        <p:nvSpPr>
          <p:cNvPr id="13" name="Content Placeholder 2"/>
          <p:cNvSpPr>
            <a:spLocks noGrp="1"/>
          </p:cNvSpPr>
          <p:nvPr>
            <p:ph sz="quarter" idx="19"/>
          </p:nvPr>
        </p:nvSpPr>
        <p:spPr>
          <a:xfrm>
            <a:off x="1412240" y="1602106"/>
            <a:ext cx="6319520" cy="271938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Box 9"/>
          <p:cNvSpPr txBox="1"/>
          <p:nvPr userDrawn="1"/>
        </p:nvSpPr>
        <p:spPr>
          <a:xfrm>
            <a:off x="7810218" y="4719637"/>
            <a:ext cx="1233549" cy="423864"/>
          </a:xfrm>
          <a:prstGeom prst="rect">
            <a:avLst/>
          </a:prstGeom>
          <a:noFill/>
        </p:spPr>
        <p:txBody>
          <a:bodyPr wrap="square" rtlCol="0" anchor="ctr">
            <a:noAutofit/>
          </a:bodyPr>
          <a:lstStyle/>
          <a:p>
            <a:pPr algn="r"/>
            <a:r>
              <a:rPr lang="en-US" sz="1000" b="1" kern="0" spc="70" dirty="0">
                <a:solidFill>
                  <a:srgbClr val="6083AA"/>
                </a:solidFill>
              </a:rPr>
              <a:t>jpl.nasa.gov</a:t>
            </a:r>
          </a:p>
        </p:txBody>
      </p:sp>
      <p:sp>
        <p:nvSpPr>
          <p:cNvPr id="4" name="Date Placeholder 3"/>
          <p:cNvSpPr>
            <a:spLocks noGrp="1"/>
          </p:cNvSpPr>
          <p:nvPr>
            <p:ph type="dt" sz="half" idx="20"/>
          </p:nvPr>
        </p:nvSpPr>
        <p:spPr/>
        <p:txBody>
          <a:bodyPr/>
          <a:lstStyle/>
          <a:p>
            <a:fld id="{81BC07D9-38D2-4D21-BB9F-4FB482252065}" type="datetime1">
              <a:rPr lang="en-US" smtClean="0"/>
              <a:t>9/23/21</a:t>
            </a:fld>
            <a:endParaRPr lang="en-US" dirty="0"/>
          </a:p>
        </p:txBody>
      </p:sp>
      <p:sp>
        <p:nvSpPr>
          <p:cNvPr id="5" name="Footer Placeholder 4"/>
          <p:cNvSpPr>
            <a:spLocks noGrp="1"/>
          </p:cNvSpPr>
          <p:nvPr>
            <p:ph type="ftr" sz="quarter" idx="21"/>
          </p:nvPr>
        </p:nvSpPr>
        <p:spPr/>
        <p:txBody>
          <a:bodyPr/>
          <a:lstStyle/>
          <a:p>
            <a:r>
              <a:rPr lang="en-US"/>
              <a:t>For required markings, please visit https://mh.jpl.nasa.gov</a:t>
            </a:r>
            <a:endParaRPr lang="en-US" dirty="0"/>
          </a:p>
        </p:txBody>
      </p:sp>
      <p:sp>
        <p:nvSpPr>
          <p:cNvPr id="6" name="Slide Number Placeholder 5"/>
          <p:cNvSpPr>
            <a:spLocks noGrp="1"/>
          </p:cNvSpPr>
          <p:nvPr>
            <p:ph type="sldNum" sz="quarter" idx="22"/>
          </p:nvPr>
        </p:nvSpPr>
        <p:spPr/>
        <p:txBody>
          <a:bodyPr/>
          <a:lstStyle/>
          <a:p>
            <a:fld id="{0E0E1749-0B7E-403A-A9A7-95F2ED1F2891}" type="slidenum">
              <a:rPr lang="en-US" smtClean="0"/>
              <a:pPr/>
              <a:t>‹#›</a:t>
            </a:fld>
            <a:endParaRPr lang="en-US" dirty="0"/>
          </a:p>
        </p:txBody>
      </p:sp>
    </p:spTree>
    <p:extLst>
      <p:ext uri="{BB962C8B-B14F-4D97-AF65-F5344CB8AC3E}">
        <p14:creationId xmlns:p14="http://schemas.microsoft.com/office/powerpoint/2010/main" val="35431706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15" name="Text Placeholder 4"/>
          <p:cNvSpPr>
            <a:spLocks noGrp="1"/>
          </p:cNvSpPr>
          <p:nvPr>
            <p:ph type="body" sz="quarter" idx="17" hasCustomPrompt="1"/>
          </p:nvPr>
        </p:nvSpPr>
        <p:spPr>
          <a:xfrm>
            <a:off x="254000" y="132080"/>
            <a:ext cx="8514080" cy="205979"/>
          </a:xfrm>
          <a:prstGeom prst="rect">
            <a:avLst/>
          </a:prstGeom>
        </p:spPr>
        <p:txBody>
          <a:bodyPr anchor="t">
            <a:noAutofit/>
          </a:bodyPr>
          <a:lstStyle>
            <a:lvl1pPr marL="0" indent="0" algn="l">
              <a:buNone/>
              <a:tabLst/>
              <a:defRPr sz="800" baseline="0">
                <a:solidFill>
                  <a:schemeClr val="bg1">
                    <a:lumMod val="50000"/>
                  </a:schemeClr>
                </a:solidFill>
                <a:latin typeface="+mj-lt"/>
              </a:defRPr>
            </a:lvl1pPr>
            <a:lvl2pPr marL="411480" indent="0">
              <a:buNone/>
              <a:defRPr sz="1000"/>
            </a:lvl2pPr>
            <a:lvl3pPr marL="777240" indent="0">
              <a:buNone/>
              <a:defRPr sz="1000"/>
            </a:lvl3pPr>
            <a:lvl4pPr marL="1051560" indent="0">
              <a:buNone/>
              <a:defRPr sz="1000"/>
            </a:lvl4pPr>
            <a:lvl5pPr marL="1325880" indent="0">
              <a:buNone/>
              <a:defRPr sz="1000"/>
            </a:lvl5pPr>
          </a:lstStyle>
          <a:p>
            <a:pPr lvl="0"/>
            <a:r>
              <a:rPr lang="en-US" dirty="0"/>
              <a:t>Theme, project or mission name (optional)</a:t>
            </a:r>
          </a:p>
        </p:txBody>
      </p:sp>
      <p:sp>
        <p:nvSpPr>
          <p:cNvPr id="16" name="Text Placeholder 13"/>
          <p:cNvSpPr>
            <a:spLocks noGrp="1"/>
          </p:cNvSpPr>
          <p:nvPr>
            <p:ph type="body" sz="quarter" idx="14" hasCustomPrompt="1"/>
          </p:nvPr>
        </p:nvSpPr>
        <p:spPr>
          <a:xfrm>
            <a:off x="254000" y="757179"/>
            <a:ext cx="8514080" cy="350262"/>
          </a:xfrm>
          <a:prstGeom prst="rect">
            <a:avLst/>
          </a:prstGeom>
        </p:spPr>
        <p:txBody>
          <a:bodyPr vert="horz">
            <a:noAutofit/>
          </a:bodyPr>
          <a:lstStyle>
            <a:lvl1pPr marL="0" indent="0">
              <a:buFontTx/>
              <a:buNone/>
              <a:defRPr sz="2000" baseline="0">
                <a:solidFill>
                  <a:srgbClr val="000000"/>
                </a:solidFill>
              </a:defRPr>
            </a:lvl1pPr>
            <a:lvl2pPr marL="457200" indent="0">
              <a:buFontTx/>
              <a:buNone/>
              <a:defRPr sz="2000"/>
            </a:lvl2pPr>
            <a:lvl3pPr marL="914400" indent="0">
              <a:buFontTx/>
              <a:buNone/>
              <a:defRPr sz="2000"/>
            </a:lvl3pPr>
            <a:lvl4pPr marL="1371600" indent="0">
              <a:buFontTx/>
              <a:buNone/>
              <a:defRPr sz="2000"/>
            </a:lvl4pPr>
            <a:lvl5pPr marL="1828800" indent="0">
              <a:buFontTx/>
              <a:buNone/>
              <a:defRPr sz="2000"/>
            </a:lvl5pPr>
          </a:lstStyle>
          <a:p>
            <a:pPr lvl="0"/>
            <a:r>
              <a:rPr lang="en-US" dirty="0"/>
              <a:t>Click to Edit Subhead</a:t>
            </a:r>
          </a:p>
        </p:txBody>
      </p:sp>
      <p:sp>
        <p:nvSpPr>
          <p:cNvPr id="9" name="Title 8"/>
          <p:cNvSpPr>
            <a:spLocks noGrp="1"/>
          </p:cNvSpPr>
          <p:nvPr>
            <p:ph type="title"/>
          </p:nvPr>
        </p:nvSpPr>
        <p:spPr/>
        <p:txBody>
          <a:bodyPr/>
          <a:lstStyle/>
          <a:p>
            <a:r>
              <a:rPr lang="en-US" dirty="0"/>
              <a:t>Click to edit Master title style</a:t>
            </a:r>
          </a:p>
        </p:txBody>
      </p:sp>
      <p:sp>
        <p:nvSpPr>
          <p:cNvPr id="10" name="TextBox 9"/>
          <p:cNvSpPr txBox="1"/>
          <p:nvPr userDrawn="1"/>
        </p:nvSpPr>
        <p:spPr>
          <a:xfrm>
            <a:off x="7810218" y="4719637"/>
            <a:ext cx="1233549" cy="423864"/>
          </a:xfrm>
          <a:prstGeom prst="rect">
            <a:avLst/>
          </a:prstGeom>
          <a:noFill/>
        </p:spPr>
        <p:txBody>
          <a:bodyPr wrap="square" rtlCol="0" anchor="ctr">
            <a:noAutofit/>
          </a:bodyPr>
          <a:lstStyle/>
          <a:p>
            <a:pPr algn="r"/>
            <a:r>
              <a:rPr lang="en-US" sz="1000" b="1" kern="0" spc="70" dirty="0">
                <a:solidFill>
                  <a:srgbClr val="6083AA"/>
                </a:solidFill>
              </a:rPr>
              <a:t>jpl.nasa.gov</a:t>
            </a:r>
          </a:p>
        </p:txBody>
      </p:sp>
      <p:sp>
        <p:nvSpPr>
          <p:cNvPr id="4" name="Date Placeholder 3"/>
          <p:cNvSpPr>
            <a:spLocks noGrp="1"/>
          </p:cNvSpPr>
          <p:nvPr>
            <p:ph type="dt" sz="half" idx="18"/>
          </p:nvPr>
        </p:nvSpPr>
        <p:spPr/>
        <p:txBody>
          <a:bodyPr/>
          <a:lstStyle/>
          <a:p>
            <a:fld id="{37A7201D-60A7-477E-96B4-3973BB7451F7}" type="datetime1">
              <a:rPr lang="en-US" smtClean="0"/>
              <a:t>9/23/21</a:t>
            </a:fld>
            <a:endParaRPr lang="en-US" dirty="0"/>
          </a:p>
        </p:txBody>
      </p:sp>
      <p:sp>
        <p:nvSpPr>
          <p:cNvPr id="5" name="Footer Placeholder 4"/>
          <p:cNvSpPr>
            <a:spLocks noGrp="1"/>
          </p:cNvSpPr>
          <p:nvPr>
            <p:ph type="ftr" sz="quarter" idx="19"/>
          </p:nvPr>
        </p:nvSpPr>
        <p:spPr/>
        <p:txBody>
          <a:bodyPr/>
          <a:lstStyle/>
          <a:p>
            <a:r>
              <a:rPr lang="en-US"/>
              <a:t>For required markings, please visit https://mh.jpl.nasa.gov</a:t>
            </a:r>
            <a:endParaRPr lang="en-US" dirty="0"/>
          </a:p>
        </p:txBody>
      </p:sp>
      <p:sp>
        <p:nvSpPr>
          <p:cNvPr id="6" name="Slide Number Placeholder 5"/>
          <p:cNvSpPr>
            <a:spLocks noGrp="1"/>
          </p:cNvSpPr>
          <p:nvPr>
            <p:ph type="sldNum" sz="quarter" idx="20"/>
          </p:nvPr>
        </p:nvSpPr>
        <p:spPr/>
        <p:txBody>
          <a:bodyPr/>
          <a:lstStyle/>
          <a:p>
            <a:fld id="{0E0E1749-0B7E-403A-A9A7-95F2ED1F2891}" type="slidenum">
              <a:rPr lang="en-US" smtClean="0"/>
              <a:pPr/>
              <a:t>‹#›</a:t>
            </a:fld>
            <a:endParaRPr lang="en-US" dirty="0"/>
          </a:p>
        </p:txBody>
      </p:sp>
    </p:spTree>
    <p:extLst>
      <p:ext uri="{BB962C8B-B14F-4D97-AF65-F5344CB8AC3E}">
        <p14:creationId xmlns:p14="http://schemas.microsoft.com/office/powerpoint/2010/main" val="16087674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15" name="Text Placeholder 4"/>
          <p:cNvSpPr>
            <a:spLocks noGrp="1"/>
          </p:cNvSpPr>
          <p:nvPr>
            <p:ph type="body" sz="quarter" idx="17" hasCustomPrompt="1"/>
          </p:nvPr>
        </p:nvSpPr>
        <p:spPr>
          <a:xfrm>
            <a:off x="254000" y="132080"/>
            <a:ext cx="8514080" cy="205979"/>
          </a:xfrm>
          <a:prstGeom prst="rect">
            <a:avLst/>
          </a:prstGeom>
        </p:spPr>
        <p:txBody>
          <a:bodyPr anchor="t">
            <a:noAutofit/>
          </a:bodyPr>
          <a:lstStyle>
            <a:lvl1pPr marL="0" indent="0" algn="l">
              <a:buNone/>
              <a:tabLst/>
              <a:defRPr sz="800" baseline="0">
                <a:solidFill>
                  <a:schemeClr val="bg1">
                    <a:lumMod val="50000"/>
                  </a:schemeClr>
                </a:solidFill>
                <a:latin typeface="+mj-lt"/>
              </a:defRPr>
            </a:lvl1pPr>
            <a:lvl2pPr marL="411480" indent="0">
              <a:buNone/>
              <a:defRPr sz="1000"/>
            </a:lvl2pPr>
            <a:lvl3pPr marL="777240" indent="0">
              <a:buNone/>
              <a:defRPr sz="1000"/>
            </a:lvl3pPr>
            <a:lvl4pPr marL="1051560" indent="0">
              <a:buNone/>
              <a:defRPr sz="1000"/>
            </a:lvl4pPr>
            <a:lvl5pPr marL="1325880" indent="0">
              <a:buNone/>
              <a:defRPr sz="1000"/>
            </a:lvl5pPr>
          </a:lstStyle>
          <a:p>
            <a:pPr lvl="0"/>
            <a:r>
              <a:rPr lang="en-US" dirty="0"/>
              <a:t>Theme, project or mission name (optional)</a:t>
            </a:r>
          </a:p>
        </p:txBody>
      </p:sp>
      <p:sp>
        <p:nvSpPr>
          <p:cNvPr id="9" name="Title 8"/>
          <p:cNvSpPr>
            <a:spLocks noGrp="1"/>
          </p:cNvSpPr>
          <p:nvPr>
            <p:ph type="title"/>
          </p:nvPr>
        </p:nvSpPr>
        <p:spPr/>
        <p:txBody>
          <a:bodyPr/>
          <a:lstStyle/>
          <a:p>
            <a:r>
              <a:rPr lang="en-US"/>
              <a:t>Click to edit Master title style</a:t>
            </a:r>
          </a:p>
        </p:txBody>
      </p:sp>
      <p:sp>
        <p:nvSpPr>
          <p:cNvPr id="12" name="Text Placeholder 13"/>
          <p:cNvSpPr>
            <a:spLocks noGrp="1"/>
          </p:cNvSpPr>
          <p:nvPr>
            <p:ph type="body" sz="quarter" idx="14" hasCustomPrompt="1"/>
          </p:nvPr>
        </p:nvSpPr>
        <p:spPr>
          <a:xfrm>
            <a:off x="254000" y="757179"/>
            <a:ext cx="8514080" cy="350262"/>
          </a:xfrm>
          <a:prstGeom prst="rect">
            <a:avLst/>
          </a:prstGeom>
        </p:spPr>
        <p:txBody>
          <a:bodyPr vert="horz">
            <a:noAutofit/>
          </a:bodyPr>
          <a:lstStyle>
            <a:lvl1pPr marL="0" indent="0">
              <a:buFontTx/>
              <a:buNone/>
              <a:defRPr sz="2000" baseline="0">
                <a:solidFill>
                  <a:srgbClr val="000000"/>
                </a:solidFill>
              </a:defRPr>
            </a:lvl1pPr>
            <a:lvl2pPr marL="457200" indent="0">
              <a:buFontTx/>
              <a:buNone/>
              <a:defRPr sz="2000"/>
            </a:lvl2pPr>
            <a:lvl3pPr marL="914400" indent="0">
              <a:buFontTx/>
              <a:buNone/>
              <a:defRPr sz="2000"/>
            </a:lvl3pPr>
            <a:lvl4pPr marL="1371600" indent="0">
              <a:buFontTx/>
              <a:buNone/>
              <a:defRPr sz="2000"/>
            </a:lvl4pPr>
            <a:lvl5pPr marL="1828800" indent="0">
              <a:buFontTx/>
              <a:buNone/>
              <a:defRPr sz="2000"/>
            </a:lvl5pPr>
          </a:lstStyle>
          <a:p>
            <a:pPr lvl="0"/>
            <a:r>
              <a:rPr lang="en-US" dirty="0"/>
              <a:t>Click to Edit Subhead</a:t>
            </a:r>
          </a:p>
        </p:txBody>
      </p:sp>
      <p:sp>
        <p:nvSpPr>
          <p:cNvPr id="13" name="Content Placeholder 2"/>
          <p:cNvSpPr>
            <a:spLocks noGrp="1"/>
          </p:cNvSpPr>
          <p:nvPr>
            <p:ph sz="quarter" idx="19"/>
          </p:nvPr>
        </p:nvSpPr>
        <p:spPr>
          <a:xfrm>
            <a:off x="1412240" y="1602106"/>
            <a:ext cx="6319520" cy="271938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Box 9"/>
          <p:cNvSpPr txBox="1"/>
          <p:nvPr userDrawn="1"/>
        </p:nvSpPr>
        <p:spPr>
          <a:xfrm>
            <a:off x="7810218" y="4719637"/>
            <a:ext cx="1233549" cy="423864"/>
          </a:xfrm>
          <a:prstGeom prst="rect">
            <a:avLst/>
          </a:prstGeom>
          <a:noFill/>
        </p:spPr>
        <p:txBody>
          <a:bodyPr wrap="square" rtlCol="0" anchor="ctr">
            <a:noAutofit/>
          </a:bodyPr>
          <a:lstStyle/>
          <a:p>
            <a:pPr algn="r"/>
            <a:r>
              <a:rPr lang="en-US" sz="1000" b="1" kern="0" spc="70" dirty="0">
                <a:solidFill>
                  <a:srgbClr val="6083AA"/>
                </a:solidFill>
              </a:rPr>
              <a:t>jpl.nasa.gov</a:t>
            </a:r>
          </a:p>
        </p:txBody>
      </p:sp>
      <p:sp>
        <p:nvSpPr>
          <p:cNvPr id="4" name="Date Placeholder 3"/>
          <p:cNvSpPr>
            <a:spLocks noGrp="1"/>
          </p:cNvSpPr>
          <p:nvPr>
            <p:ph type="dt" sz="half" idx="20"/>
          </p:nvPr>
        </p:nvSpPr>
        <p:spPr/>
        <p:txBody>
          <a:bodyPr/>
          <a:lstStyle/>
          <a:p>
            <a:fld id="{DF441585-8FA9-4EA2-85A4-83043578477A}" type="datetime1">
              <a:rPr lang="en-US" smtClean="0"/>
              <a:t>9/23/21</a:t>
            </a:fld>
            <a:endParaRPr lang="en-US" dirty="0"/>
          </a:p>
        </p:txBody>
      </p:sp>
      <p:sp>
        <p:nvSpPr>
          <p:cNvPr id="5" name="Footer Placeholder 4"/>
          <p:cNvSpPr>
            <a:spLocks noGrp="1"/>
          </p:cNvSpPr>
          <p:nvPr>
            <p:ph type="ftr" sz="quarter" idx="21"/>
          </p:nvPr>
        </p:nvSpPr>
        <p:spPr/>
        <p:txBody>
          <a:bodyPr/>
          <a:lstStyle/>
          <a:p>
            <a:r>
              <a:rPr lang="en-US"/>
              <a:t>For required markings, please visit https://mh.jpl.nasa.gov</a:t>
            </a:r>
            <a:endParaRPr lang="en-US" dirty="0"/>
          </a:p>
        </p:txBody>
      </p:sp>
      <p:sp>
        <p:nvSpPr>
          <p:cNvPr id="6" name="Slide Number Placeholder 5"/>
          <p:cNvSpPr>
            <a:spLocks noGrp="1"/>
          </p:cNvSpPr>
          <p:nvPr>
            <p:ph type="sldNum" sz="quarter" idx="22"/>
          </p:nvPr>
        </p:nvSpPr>
        <p:spPr/>
        <p:txBody>
          <a:bodyPr/>
          <a:lstStyle/>
          <a:p>
            <a:fld id="{0E0E1749-0B7E-403A-A9A7-95F2ED1F2891}" type="slidenum">
              <a:rPr lang="en-US" smtClean="0"/>
              <a:pPr/>
              <a:t>‹#›</a:t>
            </a:fld>
            <a:endParaRPr lang="en-US" dirty="0"/>
          </a:p>
        </p:txBody>
      </p:sp>
    </p:spTree>
    <p:extLst>
      <p:ext uri="{BB962C8B-B14F-4D97-AF65-F5344CB8AC3E}">
        <p14:creationId xmlns:p14="http://schemas.microsoft.com/office/powerpoint/2010/main" val="10793951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15" name="Text Placeholder 4"/>
          <p:cNvSpPr>
            <a:spLocks noGrp="1"/>
          </p:cNvSpPr>
          <p:nvPr>
            <p:ph type="body" sz="quarter" idx="17" hasCustomPrompt="1"/>
          </p:nvPr>
        </p:nvSpPr>
        <p:spPr>
          <a:xfrm>
            <a:off x="254000" y="132080"/>
            <a:ext cx="8514080" cy="205979"/>
          </a:xfrm>
          <a:prstGeom prst="rect">
            <a:avLst/>
          </a:prstGeom>
        </p:spPr>
        <p:txBody>
          <a:bodyPr anchor="t">
            <a:noAutofit/>
          </a:bodyPr>
          <a:lstStyle>
            <a:lvl1pPr marL="0" indent="0" algn="l">
              <a:buNone/>
              <a:tabLst/>
              <a:defRPr sz="800" baseline="0">
                <a:solidFill>
                  <a:schemeClr val="bg1">
                    <a:lumMod val="50000"/>
                  </a:schemeClr>
                </a:solidFill>
                <a:latin typeface="+mj-lt"/>
              </a:defRPr>
            </a:lvl1pPr>
            <a:lvl2pPr marL="411480" indent="0">
              <a:buNone/>
              <a:defRPr sz="1000"/>
            </a:lvl2pPr>
            <a:lvl3pPr marL="777240" indent="0">
              <a:buNone/>
              <a:defRPr sz="1000"/>
            </a:lvl3pPr>
            <a:lvl4pPr marL="1051560" indent="0">
              <a:buNone/>
              <a:defRPr sz="1000"/>
            </a:lvl4pPr>
            <a:lvl5pPr marL="1325880" indent="0">
              <a:buNone/>
              <a:defRPr sz="1000"/>
            </a:lvl5pPr>
          </a:lstStyle>
          <a:p>
            <a:pPr lvl="0"/>
            <a:r>
              <a:rPr lang="en-US" dirty="0"/>
              <a:t>Theme, project or mission name (optional)</a:t>
            </a:r>
          </a:p>
        </p:txBody>
      </p:sp>
      <p:sp>
        <p:nvSpPr>
          <p:cNvPr id="9" name="Title 8"/>
          <p:cNvSpPr>
            <a:spLocks noGrp="1"/>
          </p:cNvSpPr>
          <p:nvPr>
            <p:ph type="title"/>
          </p:nvPr>
        </p:nvSpPr>
        <p:spPr/>
        <p:txBody>
          <a:bodyPr/>
          <a:lstStyle/>
          <a:p>
            <a:r>
              <a:rPr lang="en-US"/>
              <a:t>Click to edit Master title style</a:t>
            </a:r>
          </a:p>
        </p:txBody>
      </p:sp>
      <p:sp>
        <p:nvSpPr>
          <p:cNvPr id="12" name="Text Placeholder 13"/>
          <p:cNvSpPr>
            <a:spLocks noGrp="1"/>
          </p:cNvSpPr>
          <p:nvPr>
            <p:ph type="body" sz="quarter" idx="14" hasCustomPrompt="1"/>
          </p:nvPr>
        </p:nvSpPr>
        <p:spPr>
          <a:xfrm>
            <a:off x="254000" y="757179"/>
            <a:ext cx="8514080" cy="350262"/>
          </a:xfrm>
          <a:prstGeom prst="rect">
            <a:avLst/>
          </a:prstGeom>
        </p:spPr>
        <p:txBody>
          <a:bodyPr vert="horz">
            <a:noAutofit/>
          </a:bodyPr>
          <a:lstStyle>
            <a:lvl1pPr marL="0" indent="0">
              <a:buFontTx/>
              <a:buNone/>
              <a:defRPr sz="2000" baseline="0">
                <a:solidFill>
                  <a:srgbClr val="000000"/>
                </a:solidFill>
              </a:defRPr>
            </a:lvl1pPr>
            <a:lvl2pPr marL="457200" indent="0">
              <a:buFontTx/>
              <a:buNone/>
              <a:defRPr sz="2000"/>
            </a:lvl2pPr>
            <a:lvl3pPr marL="914400" indent="0">
              <a:buFontTx/>
              <a:buNone/>
              <a:defRPr sz="2000"/>
            </a:lvl3pPr>
            <a:lvl4pPr marL="1371600" indent="0">
              <a:buFontTx/>
              <a:buNone/>
              <a:defRPr sz="2000"/>
            </a:lvl4pPr>
            <a:lvl5pPr marL="1828800" indent="0">
              <a:buFontTx/>
              <a:buNone/>
              <a:defRPr sz="2000"/>
            </a:lvl5pPr>
          </a:lstStyle>
          <a:p>
            <a:pPr lvl="0"/>
            <a:r>
              <a:rPr lang="en-US" dirty="0"/>
              <a:t>Click to Edit Subhead</a:t>
            </a:r>
          </a:p>
        </p:txBody>
      </p:sp>
      <p:sp>
        <p:nvSpPr>
          <p:cNvPr id="13" name="Content Placeholder 2"/>
          <p:cNvSpPr>
            <a:spLocks noGrp="1"/>
          </p:cNvSpPr>
          <p:nvPr>
            <p:ph sz="quarter" idx="19"/>
          </p:nvPr>
        </p:nvSpPr>
        <p:spPr>
          <a:xfrm>
            <a:off x="254000" y="1598613"/>
            <a:ext cx="4216400" cy="27193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11"/>
          <p:cNvSpPr>
            <a:spLocks noGrp="1"/>
          </p:cNvSpPr>
          <p:nvPr>
            <p:ph sz="quarter" idx="20"/>
          </p:nvPr>
        </p:nvSpPr>
        <p:spPr>
          <a:xfrm>
            <a:off x="4675164" y="1598612"/>
            <a:ext cx="4216400" cy="271938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Box 10"/>
          <p:cNvSpPr txBox="1"/>
          <p:nvPr userDrawn="1"/>
        </p:nvSpPr>
        <p:spPr>
          <a:xfrm>
            <a:off x="7810218" y="4719637"/>
            <a:ext cx="1233549" cy="423864"/>
          </a:xfrm>
          <a:prstGeom prst="rect">
            <a:avLst/>
          </a:prstGeom>
          <a:noFill/>
        </p:spPr>
        <p:txBody>
          <a:bodyPr wrap="square" rtlCol="0" anchor="ctr">
            <a:noAutofit/>
          </a:bodyPr>
          <a:lstStyle/>
          <a:p>
            <a:pPr algn="r"/>
            <a:r>
              <a:rPr lang="en-US" sz="1000" b="1" kern="0" spc="70" dirty="0">
                <a:solidFill>
                  <a:srgbClr val="6083AA"/>
                </a:solidFill>
              </a:rPr>
              <a:t>jpl.nasa.gov</a:t>
            </a:r>
          </a:p>
        </p:txBody>
      </p:sp>
      <p:sp>
        <p:nvSpPr>
          <p:cNvPr id="4" name="Date Placeholder 3"/>
          <p:cNvSpPr>
            <a:spLocks noGrp="1"/>
          </p:cNvSpPr>
          <p:nvPr>
            <p:ph type="dt" sz="half" idx="21"/>
          </p:nvPr>
        </p:nvSpPr>
        <p:spPr/>
        <p:txBody>
          <a:bodyPr/>
          <a:lstStyle/>
          <a:p>
            <a:fld id="{83F1A4B9-1F13-48F5-BF93-72CC0A0DFA2C}" type="datetime1">
              <a:rPr lang="en-US" smtClean="0"/>
              <a:t>9/23/21</a:t>
            </a:fld>
            <a:endParaRPr lang="en-US" dirty="0"/>
          </a:p>
        </p:txBody>
      </p:sp>
      <p:sp>
        <p:nvSpPr>
          <p:cNvPr id="5" name="Footer Placeholder 4"/>
          <p:cNvSpPr>
            <a:spLocks noGrp="1"/>
          </p:cNvSpPr>
          <p:nvPr>
            <p:ph type="ftr" sz="quarter" idx="22"/>
          </p:nvPr>
        </p:nvSpPr>
        <p:spPr/>
        <p:txBody>
          <a:bodyPr/>
          <a:lstStyle/>
          <a:p>
            <a:r>
              <a:rPr lang="en-US"/>
              <a:t>For required markings, please visit https://mh.jpl.nasa.gov</a:t>
            </a:r>
            <a:endParaRPr lang="en-US" dirty="0"/>
          </a:p>
        </p:txBody>
      </p:sp>
      <p:sp>
        <p:nvSpPr>
          <p:cNvPr id="6" name="Slide Number Placeholder 5"/>
          <p:cNvSpPr>
            <a:spLocks noGrp="1"/>
          </p:cNvSpPr>
          <p:nvPr>
            <p:ph type="sldNum" sz="quarter" idx="23"/>
          </p:nvPr>
        </p:nvSpPr>
        <p:spPr/>
        <p:txBody>
          <a:bodyPr/>
          <a:lstStyle/>
          <a:p>
            <a:fld id="{0E0E1749-0B7E-403A-A9A7-95F2ED1F2891}" type="slidenum">
              <a:rPr lang="en-US" smtClean="0"/>
              <a:pPr/>
              <a:t>‹#›</a:t>
            </a:fld>
            <a:endParaRPr lang="en-US" dirty="0"/>
          </a:p>
        </p:txBody>
      </p:sp>
    </p:spTree>
    <p:extLst>
      <p:ext uri="{BB962C8B-B14F-4D97-AF65-F5344CB8AC3E}">
        <p14:creationId xmlns:p14="http://schemas.microsoft.com/office/powerpoint/2010/main" val="35322752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slideLayout" Target="../slideLayouts/slideLayout33.xml"/><Relationship Id="rId18" Type="http://schemas.openxmlformats.org/officeDocument/2006/relationships/slideLayout" Target="../slideLayouts/slideLayout38.xml"/><Relationship Id="rId3" Type="http://schemas.openxmlformats.org/officeDocument/2006/relationships/slideLayout" Target="../slideLayouts/slideLayout23.xml"/><Relationship Id="rId21" Type="http://schemas.openxmlformats.org/officeDocument/2006/relationships/theme" Target="../theme/theme2.xml"/><Relationship Id="rId7" Type="http://schemas.openxmlformats.org/officeDocument/2006/relationships/slideLayout" Target="../slideLayouts/slideLayout27.xml"/><Relationship Id="rId12" Type="http://schemas.openxmlformats.org/officeDocument/2006/relationships/slideLayout" Target="../slideLayouts/slideLayout32.xml"/><Relationship Id="rId17" Type="http://schemas.openxmlformats.org/officeDocument/2006/relationships/slideLayout" Target="../slideLayouts/slideLayout37.xml"/><Relationship Id="rId2" Type="http://schemas.openxmlformats.org/officeDocument/2006/relationships/slideLayout" Target="../slideLayouts/slideLayout22.xml"/><Relationship Id="rId16" Type="http://schemas.openxmlformats.org/officeDocument/2006/relationships/slideLayout" Target="../slideLayouts/slideLayout36.xml"/><Relationship Id="rId20" Type="http://schemas.openxmlformats.org/officeDocument/2006/relationships/slideLayout" Target="../slideLayouts/slideLayout40.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5" Type="http://schemas.openxmlformats.org/officeDocument/2006/relationships/slideLayout" Target="../slideLayouts/slideLayout25.xml"/><Relationship Id="rId15" Type="http://schemas.openxmlformats.org/officeDocument/2006/relationships/slideLayout" Target="../slideLayouts/slideLayout35.xml"/><Relationship Id="rId10" Type="http://schemas.openxmlformats.org/officeDocument/2006/relationships/slideLayout" Target="../slideLayouts/slideLayout30.xml"/><Relationship Id="rId19" Type="http://schemas.openxmlformats.org/officeDocument/2006/relationships/slideLayout" Target="../slideLayouts/slideLayout39.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slideLayout" Target="../slideLayouts/slideLayout3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54000" y="327899"/>
            <a:ext cx="8514080" cy="434101"/>
          </a:xfrm>
          <a:prstGeom prst="rect">
            <a:avLst/>
          </a:prstGeom>
        </p:spPr>
        <p:txBody>
          <a:bodyPr vert="horz" lIns="91440" tIns="45720" rIns="91440" bIns="45720" rtlCol="0" anchor="t">
            <a:noAutofit/>
          </a:bodyPr>
          <a:lstStyle/>
          <a:p>
            <a:r>
              <a:rPr lang="en-US" dirty="0"/>
              <a:t>Click to edit Master title style</a:t>
            </a:r>
          </a:p>
        </p:txBody>
      </p:sp>
      <p:sp>
        <p:nvSpPr>
          <p:cNvPr id="3" name="Text Placeholder 2"/>
          <p:cNvSpPr>
            <a:spLocks noGrp="1"/>
          </p:cNvSpPr>
          <p:nvPr>
            <p:ph type="body" idx="1"/>
          </p:nvPr>
        </p:nvSpPr>
        <p:spPr>
          <a:xfrm>
            <a:off x="254000" y="1200150"/>
            <a:ext cx="8432800" cy="3394075"/>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253999" y="4802823"/>
            <a:ext cx="1422401" cy="274637"/>
          </a:xfrm>
          <a:prstGeom prst="rect">
            <a:avLst/>
          </a:prstGeom>
        </p:spPr>
        <p:txBody>
          <a:bodyPr vert="horz" lIns="91440" tIns="45720" rIns="91440" bIns="45720" rtlCol="0" anchor="ctr">
            <a:noAutofit/>
          </a:bodyPr>
          <a:lstStyle>
            <a:lvl1pPr algn="l">
              <a:defRPr sz="800">
                <a:solidFill>
                  <a:schemeClr val="bg1">
                    <a:lumMod val="50000"/>
                  </a:schemeClr>
                </a:solidFill>
              </a:defRPr>
            </a:lvl1pPr>
          </a:lstStyle>
          <a:p>
            <a:fld id="{0FB8DC75-F238-4FEA-A196-95F443A65C8E}" type="datetime1">
              <a:rPr lang="en-US" smtClean="0"/>
              <a:t>9/23/21</a:t>
            </a:fld>
            <a:endParaRPr lang="en-US" dirty="0"/>
          </a:p>
        </p:txBody>
      </p:sp>
      <p:sp>
        <p:nvSpPr>
          <p:cNvPr id="5" name="Footer Placeholder 4"/>
          <p:cNvSpPr>
            <a:spLocks noGrp="1"/>
          </p:cNvSpPr>
          <p:nvPr>
            <p:ph type="ftr" sz="quarter" idx="3"/>
          </p:nvPr>
        </p:nvSpPr>
        <p:spPr>
          <a:xfrm>
            <a:off x="1676401" y="4802823"/>
            <a:ext cx="5791199" cy="274637"/>
          </a:xfrm>
          <a:prstGeom prst="rect">
            <a:avLst/>
          </a:prstGeom>
        </p:spPr>
        <p:txBody>
          <a:bodyPr vert="horz" lIns="91440" tIns="45720" rIns="91440" bIns="45720" rtlCol="0" anchor="ctr">
            <a:noAutofit/>
          </a:bodyPr>
          <a:lstStyle>
            <a:lvl1pPr algn="ctr">
              <a:defRPr sz="800">
                <a:solidFill>
                  <a:schemeClr val="accent4"/>
                </a:solidFill>
              </a:defRPr>
            </a:lvl1pPr>
          </a:lstStyle>
          <a:p>
            <a:r>
              <a:rPr lang="en-US"/>
              <a:t>For required markings, please visit https://mh.jpl.nasa.gov</a:t>
            </a:r>
            <a:endParaRPr lang="en-US" dirty="0"/>
          </a:p>
        </p:txBody>
      </p:sp>
      <p:sp>
        <p:nvSpPr>
          <p:cNvPr id="6" name="Slide Number Placeholder 5"/>
          <p:cNvSpPr>
            <a:spLocks noGrp="1"/>
          </p:cNvSpPr>
          <p:nvPr>
            <p:ph type="sldNum" sz="quarter" idx="4"/>
          </p:nvPr>
        </p:nvSpPr>
        <p:spPr>
          <a:xfrm>
            <a:off x="7467600" y="4802823"/>
            <a:ext cx="586130" cy="272097"/>
          </a:xfrm>
          <a:prstGeom prst="rect">
            <a:avLst/>
          </a:prstGeom>
        </p:spPr>
        <p:txBody>
          <a:bodyPr vert="horz" lIns="91440" tIns="45720" rIns="91440" bIns="45720" rtlCol="0" anchor="ctr">
            <a:noAutofit/>
          </a:bodyPr>
          <a:lstStyle>
            <a:lvl1pPr algn="r">
              <a:defRPr sz="800">
                <a:solidFill>
                  <a:schemeClr val="bg1">
                    <a:lumMod val="50000"/>
                  </a:schemeClr>
                </a:solidFill>
              </a:defRPr>
            </a:lvl1pPr>
          </a:lstStyle>
          <a:p>
            <a:fld id="{0E0E1749-0B7E-403A-A9A7-95F2ED1F2891}" type="slidenum">
              <a:rPr lang="en-US" smtClean="0"/>
              <a:pPr/>
              <a:t>‹#›</a:t>
            </a:fld>
            <a:endParaRPr lang="en-US" dirty="0"/>
          </a:p>
        </p:txBody>
      </p:sp>
    </p:spTree>
    <p:extLst>
      <p:ext uri="{BB962C8B-B14F-4D97-AF65-F5344CB8AC3E}">
        <p14:creationId xmlns:p14="http://schemas.microsoft.com/office/powerpoint/2010/main" val="586911176"/>
      </p:ext>
    </p:extLst>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1" r:id="rId5"/>
    <p:sldLayoutId id="2147483662" r:id="rId6"/>
    <p:sldLayoutId id="2147483664" r:id="rId7"/>
    <p:sldLayoutId id="2147483663" r:id="rId8"/>
    <p:sldLayoutId id="2147483669" r:id="rId9"/>
    <p:sldLayoutId id="2147483670" r:id="rId10"/>
    <p:sldLayoutId id="2147483671" r:id="rId11"/>
    <p:sldLayoutId id="2147483672" r:id="rId12"/>
    <p:sldLayoutId id="2147483653" r:id="rId13"/>
    <p:sldLayoutId id="2147483654" r:id="rId14"/>
    <p:sldLayoutId id="2147483656" r:id="rId15"/>
    <p:sldLayoutId id="2147483657" r:id="rId16"/>
    <p:sldLayoutId id="2147483658" r:id="rId17"/>
    <p:sldLayoutId id="2147483659" r:id="rId18"/>
    <p:sldLayoutId id="2147483660" r:id="rId19"/>
    <p:sldLayoutId id="2147483693" r:id="rId20"/>
  </p:sldLayoutIdLst>
  <p:hf hdr="0"/>
  <p:txStyles>
    <p:titleStyle>
      <a:lvl1pPr algn="l" defTabSz="457200" rtl="0" eaLnBrk="1" latinLnBrk="0" hangingPunct="1">
        <a:spcBef>
          <a:spcPct val="0"/>
        </a:spcBef>
        <a:buNone/>
        <a:defRPr sz="2400" b="1" i="0" u="none" kern="1200">
          <a:solidFill>
            <a:schemeClr val="tx1"/>
          </a:solidFill>
          <a:latin typeface="+mj-lt"/>
          <a:ea typeface="+mj-ea"/>
          <a:cs typeface="+mj-cs"/>
        </a:defRPr>
      </a:lvl1pPr>
    </p:titleStyle>
    <p:bodyStyle>
      <a:lvl1pPr marL="233363" indent="-233363" algn="l" defTabSz="457200" rtl="0" eaLnBrk="1" latinLnBrk="0" hangingPunct="1">
        <a:spcBef>
          <a:spcPct val="20000"/>
        </a:spcBef>
        <a:buClr>
          <a:schemeClr val="bg1">
            <a:lumMod val="50000"/>
          </a:schemeClr>
        </a:buClr>
        <a:buFont typeface="Arial"/>
        <a:buChar char="•"/>
        <a:tabLst/>
        <a:defRPr sz="2000" kern="1200">
          <a:solidFill>
            <a:schemeClr val="tx1"/>
          </a:solidFill>
          <a:latin typeface="+mn-lt"/>
          <a:ea typeface="+mn-ea"/>
          <a:cs typeface="+mn-cs"/>
        </a:defRPr>
      </a:lvl1pPr>
      <a:lvl2pPr marL="690563" indent="-233363" algn="l" defTabSz="457200" rtl="0" eaLnBrk="1" latinLnBrk="0" hangingPunct="1">
        <a:spcBef>
          <a:spcPct val="20000"/>
        </a:spcBef>
        <a:buClr>
          <a:schemeClr val="bg1">
            <a:lumMod val="50000"/>
          </a:schemeClr>
        </a:buClr>
        <a:buFont typeface="Arial"/>
        <a:buChar char="•"/>
        <a:defRPr sz="1800" b="0" i="0" u="none" kern="1200">
          <a:solidFill>
            <a:schemeClr val="tx1"/>
          </a:solidFill>
          <a:latin typeface="+mn-lt"/>
          <a:ea typeface="+mn-ea"/>
          <a:cs typeface="+mn-cs"/>
        </a:defRPr>
      </a:lvl2pPr>
      <a:lvl3pPr marL="1147763" indent="-233363" algn="l" defTabSz="457200" rtl="0" eaLnBrk="1" latinLnBrk="0" hangingPunct="1">
        <a:spcBef>
          <a:spcPct val="20000"/>
        </a:spcBef>
        <a:buClr>
          <a:schemeClr val="bg1">
            <a:lumMod val="50000"/>
          </a:schemeClr>
        </a:buClr>
        <a:buFont typeface="Arial"/>
        <a:buChar char="•"/>
        <a:defRPr sz="1600" kern="1200">
          <a:solidFill>
            <a:schemeClr val="tx1"/>
          </a:solidFill>
          <a:latin typeface="+mn-lt"/>
          <a:ea typeface="+mn-ea"/>
          <a:cs typeface="+mn-cs"/>
        </a:defRPr>
      </a:lvl3pPr>
      <a:lvl4pPr marL="1604963" indent="-233363" algn="l" defTabSz="457200" rtl="0" eaLnBrk="1" latinLnBrk="0" hangingPunct="1">
        <a:spcBef>
          <a:spcPct val="20000"/>
        </a:spcBef>
        <a:buClr>
          <a:schemeClr val="bg1">
            <a:lumMod val="50000"/>
          </a:schemeClr>
        </a:buClr>
        <a:buFont typeface="Arial"/>
        <a:buChar char="•"/>
        <a:defRPr sz="1400" kern="1200">
          <a:solidFill>
            <a:schemeClr val="tx1"/>
          </a:solidFill>
          <a:latin typeface="+mn-lt"/>
          <a:ea typeface="+mn-ea"/>
          <a:cs typeface="+mn-cs"/>
        </a:defRPr>
      </a:lvl4pPr>
      <a:lvl5pPr marL="2062163" indent="-233363" algn="l" defTabSz="457200" rtl="0" eaLnBrk="1" latinLnBrk="0" hangingPunct="1">
        <a:spcBef>
          <a:spcPct val="20000"/>
        </a:spcBef>
        <a:buClr>
          <a:schemeClr val="bg1">
            <a:lumMod val="50000"/>
          </a:schemeClr>
        </a:buClr>
        <a:buFont typeface="Arial"/>
        <a:buChar char="•"/>
        <a:defRPr sz="12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54000" y="327899"/>
            <a:ext cx="8514080" cy="434101"/>
          </a:xfrm>
          <a:prstGeom prst="rect">
            <a:avLst/>
          </a:prstGeom>
        </p:spPr>
        <p:txBody>
          <a:bodyPr vert="horz" lIns="91440" tIns="45720" rIns="91440" bIns="45720" rtlCol="0" anchor="t">
            <a:noAutofit/>
          </a:bodyPr>
          <a:lstStyle/>
          <a:p>
            <a:r>
              <a:rPr lang="en-US" dirty="0"/>
              <a:t>Click to edit Master title style</a:t>
            </a:r>
          </a:p>
        </p:txBody>
      </p:sp>
      <p:sp>
        <p:nvSpPr>
          <p:cNvPr id="3" name="Text Placeholder 2"/>
          <p:cNvSpPr>
            <a:spLocks noGrp="1"/>
          </p:cNvSpPr>
          <p:nvPr>
            <p:ph type="body" idx="1"/>
          </p:nvPr>
        </p:nvSpPr>
        <p:spPr>
          <a:xfrm>
            <a:off x="254000" y="1200150"/>
            <a:ext cx="8432800" cy="3394075"/>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254000" y="4802823"/>
            <a:ext cx="1422400" cy="274637"/>
          </a:xfrm>
          <a:prstGeom prst="rect">
            <a:avLst/>
          </a:prstGeom>
        </p:spPr>
        <p:txBody>
          <a:bodyPr vert="horz" lIns="91440" tIns="45720" rIns="91440" bIns="45720" rtlCol="0" anchor="ctr">
            <a:noAutofit/>
          </a:bodyPr>
          <a:lstStyle>
            <a:lvl1pPr algn="l">
              <a:defRPr sz="800">
                <a:solidFill>
                  <a:schemeClr val="bg1">
                    <a:lumMod val="50000"/>
                  </a:schemeClr>
                </a:solidFill>
              </a:defRPr>
            </a:lvl1pPr>
          </a:lstStyle>
          <a:p>
            <a:fld id="{2C6CB3C8-D16C-4285-BF05-882F83494820}" type="datetime1">
              <a:rPr lang="en-US" smtClean="0"/>
              <a:t>9/23/21</a:t>
            </a:fld>
            <a:endParaRPr lang="en-US" dirty="0"/>
          </a:p>
        </p:txBody>
      </p:sp>
      <p:sp>
        <p:nvSpPr>
          <p:cNvPr id="5" name="Footer Placeholder 4"/>
          <p:cNvSpPr>
            <a:spLocks noGrp="1"/>
          </p:cNvSpPr>
          <p:nvPr>
            <p:ph type="ftr" sz="quarter" idx="3"/>
          </p:nvPr>
        </p:nvSpPr>
        <p:spPr>
          <a:xfrm>
            <a:off x="1676400" y="4802823"/>
            <a:ext cx="5775960" cy="274637"/>
          </a:xfrm>
          <a:prstGeom prst="rect">
            <a:avLst/>
          </a:prstGeom>
        </p:spPr>
        <p:txBody>
          <a:bodyPr vert="horz" lIns="91440" tIns="45720" rIns="91440" bIns="45720" rtlCol="0" anchor="ctr">
            <a:noAutofit/>
          </a:bodyPr>
          <a:lstStyle>
            <a:lvl1pPr algn="ctr">
              <a:defRPr sz="800">
                <a:solidFill>
                  <a:schemeClr val="accent4"/>
                </a:solidFill>
              </a:defRPr>
            </a:lvl1pPr>
          </a:lstStyle>
          <a:p>
            <a:r>
              <a:rPr lang="en-US"/>
              <a:t>For required markings, please visit https://mh.jpl.nasa.gov</a:t>
            </a:r>
            <a:endParaRPr lang="en-US" dirty="0"/>
          </a:p>
        </p:txBody>
      </p:sp>
      <p:sp>
        <p:nvSpPr>
          <p:cNvPr id="6" name="Slide Number Placeholder 5"/>
          <p:cNvSpPr>
            <a:spLocks noGrp="1"/>
          </p:cNvSpPr>
          <p:nvPr>
            <p:ph type="sldNum" sz="quarter" idx="4"/>
          </p:nvPr>
        </p:nvSpPr>
        <p:spPr>
          <a:xfrm>
            <a:off x="7452360" y="4802823"/>
            <a:ext cx="601370" cy="272097"/>
          </a:xfrm>
          <a:prstGeom prst="rect">
            <a:avLst/>
          </a:prstGeom>
        </p:spPr>
        <p:txBody>
          <a:bodyPr vert="horz" lIns="91440" tIns="45720" rIns="91440" bIns="45720" rtlCol="0" anchor="ctr">
            <a:noAutofit/>
          </a:bodyPr>
          <a:lstStyle>
            <a:lvl1pPr algn="r">
              <a:defRPr sz="800">
                <a:solidFill>
                  <a:schemeClr val="bg1">
                    <a:lumMod val="50000"/>
                  </a:schemeClr>
                </a:solidFill>
              </a:defRPr>
            </a:lvl1pPr>
          </a:lstStyle>
          <a:p>
            <a:fld id="{11C0F2E9-13F1-4B54-979A-5E00D7D5723C}" type="slidenum">
              <a:rPr lang="en-US" smtClean="0"/>
              <a:pPr/>
              <a:t>‹#›</a:t>
            </a:fld>
            <a:endParaRPr lang="en-US" dirty="0"/>
          </a:p>
        </p:txBody>
      </p:sp>
    </p:spTree>
    <p:extLst>
      <p:ext uri="{BB962C8B-B14F-4D97-AF65-F5344CB8AC3E}">
        <p14:creationId xmlns:p14="http://schemas.microsoft.com/office/powerpoint/2010/main" val="2816072405"/>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 id="2147483687" r:id="rId14"/>
    <p:sldLayoutId id="2147483688" r:id="rId15"/>
    <p:sldLayoutId id="2147483689" r:id="rId16"/>
    <p:sldLayoutId id="2147483690" r:id="rId17"/>
    <p:sldLayoutId id="2147483691" r:id="rId18"/>
    <p:sldLayoutId id="2147483692" r:id="rId19"/>
    <p:sldLayoutId id="2147483694" r:id="rId20"/>
  </p:sldLayoutIdLst>
  <p:hf hdr="0"/>
  <p:txStyles>
    <p:titleStyle>
      <a:lvl1pPr algn="l" defTabSz="457200" rtl="0" eaLnBrk="1" latinLnBrk="0" hangingPunct="1">
        <a:spcBef>
          <a:spcPct val="0"/>
        </a:spcBef>
        <a:buNone/>
        <a:defRPr sz="2400" b="1" kern="1200">
          <a:solidFill>
            <a:schemeClr val="bg1"/>
          </a:solidFill>
          <a:latin typeface="+mj-lt"/>
          <a:ea typeface="+mj-ea"/>
          <a:cs typeface="+mj-cs"/>
        </a:defRPr>
      </a:lvl1pPr>
    </p:titleStyle>
    <p:bodyStyle>
      <a:lvl1pPr marL="233363" indent="-233363" algn="l" defTabSz="457200" rtl="0" eaLnBrk="1" latinLnBrk="0" hangingPunct="1">
        <a:spcBef>
          <a:spcPct val="20000"/>
        </a:spcBef>
        <a:buClr>
          <a:schemeClr val="bg1">
            <a:lumMod val="50000"/>
          </a:schemeClr>
        </a:buClr>
        <a:buFont typeface="Arial"/>
        <a:buChar char="•"/>
        <a:tabLst/>
        <a:defRPr sz="2000" kern="1200">
          <a:solidFill>
            <a:schemeClr val="bg1"/>
          </a:solidFill>
          <a:latin typeface="+mn-lt"/>
          <a:ea typeface="+mn-ea"/>
          <a:cs typeface="+mn-cs"/>
        </a:defRPr>
      </a:lvl1pPr>
      <a:lvl2pPr marL="690563" indent="-233363" algn="l" defTabSz="457200" rtl="0" eaLnBrk="1" latinLnBrk="0" hangingPunct="1">
        <a:spcBef>
          <a:spcPct val="20000"/>
        </a:spcBef>
        <a:buClr>
          <a:schemeClr val="bg1">
            <a:lumMod val="50000"/>
          </a:schemeClr>
        </a:buClr>
        <a:buFont typeface="Arial"/>
        <a:buChar char="•"/>
        <a:defRPr sz="1800" kern="1200">
          <a:solidFill>
            <a:schemeClr val="bg1"/>
          </a:solidFill>
          <a:latin typeface="+mn-lt"/>
          <a:ea typeface="+mn-ea"/>
          <a:cs typeface="+mn-cs"/>
        </a:defRPr>
      </a:lvl2pPr>
      <a:lvl3pPr marL="1147763" indent="-233363" algn="l" defTabSz="457200" rtl="0" eaLnBrk="1" latinLnBrk="0" hangingPunct="1">
        <a:spcBef>
          <a:spcPct val="20000"/>
        </a:spcBef>
        <a:buClr>
          <a:schemeClr val="bg1">
            <a:lumMod val="50000"/>
          </a:schemeClr>
        </a:buClr>
        <a:buFont typeface="Arial"/>
        <a:buChar char="•"/>
        <a:defRPr sz="1600" kern="1200">
          <a:solidFill>
            <a:schemeClr val="bg1"/>
          </a:solidFill>
          <a:latin typeface="+mn-lt"/>
          <a:ea typeface="+mn-ea"/>
          <a:cs typeface="+mn-cs"/>
        </a:defRPr>
      </a:lvl3pPr>
      <a:lvl4pPr marL="1604963" indent="-233363" algn="l" defTabSz="457200" rtl="0" eaLnBrk="1" latinLnBrk="0" hangingPunct="1">
        <a:spcBef>
          <a:spcPct val="20000"/>
        </a:spcBef>
        <a:buClr>
          <a:schemeClr val="bg1">
            <a:lumMod val="50000"/>
          </a:schemeClr>
        </a:buClr>
        <a:buFont typeface="Arial"/>
        <a:buChar char="•"/>
        <a:defRPr sz="1400" kern="1200">
          <a:solidFill>
            <a:schemeClr val="bg1"/>
          </a:solidFill>
          <a:latin typeface="+mn-lt"/>
          <a:ea typeface="+mn-ea"/>
          <a:cs typeface="+mn-cs"/>
        </a:defRPr>
      </a:lvl4pPr>
      <a:lvl5pPr marL="2062163" indent="-233363" algn="l" defTabSz="457200" rtl="0" eaLnBrk="1" latinLnBrk="0" hangingPunct="1">
        <a:spcBef>
          <a:spcPct val="20000"/>
        </a:spcBef>
        <a:buClr>
          <a:schemeClr val="bg1">
            <a:lumMod val="50000"/>
          </a:schemeClr>
        </a:buClr>
        <a:buFont typeface="Arial"/>
        <a:buChar char="•"/>
        <a:defRPr sz="1200" kern="1200">
          <a:solidFill>
            <a:schemeClr val="bg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6.xml"/><Relationship Id="rId4" Type="http://schemas.openxmlformats.org/officeDocument/2006/relationships/image" Target="../media/image39.png"/></Relationships>
</file>

<file path=ppt/slides/_rels/slide1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hyperlink" Target="https://langsec.org/spw21/slides/Fisher_LangSec21.pdf" TargetMode="External"/><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hyperlink" Target="https://langsec.org/spw21/slides/Fisher_LangSec21.pdf" TargetMode="Externa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hyperlink" Target="https://twitter.com/campuscodi/status/1372628034679930886" TargetMode="External"/><Relationship Id="rId2" Type="http://schemas.openxmlformats.org/officeDocument/2006/relationships/image" Target="../media/image47.png"/><Relationship Id="rId1" Type="http://schemas.openxmlformats.org/officeDocument/2006/relationships/slideLayout" Target="../slideLayouts/slideLayout6.xml"/><Relationship Id="rId4" Type="http://schemas.openxmlformats.org/officeDocument/2006/relationships/hyperlink" Target="https://therecord.media/a-mysterious-hacking-group-used-11-different-zero-days-in-2020/" TargetMode="External"/></Relationships>
</file>

<file path=ppt/slides/_rels/slide25.xml.rels><?xml version="1.0" encoding="UTF-8" standalone="yes"?>
<Relationships xmlns="http://schemas.openxmlformats.org/package/2006/relationships"><Relationship Id="rId3" Type="http://schemas.openxmlformats.org/officeDocument/2006/relationships/hyperlink" Target="https://arstechnica.com/information-technology/2021/09/apple-fixes-imessage-zero-day-exploited-by-pegasus-spyware/" TargetMode="External"/><Relationship Id="rId2" Type="http://schemas.openxmlformats.org/officeDocument/2006/relationships/image" Target="../media/image48.png"/><Relationship Id="rId1" Type="http://schemas.openxmlformats.org/officeDocument/2006/relationships/slideLayout" Target="../slideLayouts/slideLayout6.xml"/><Relationship Id="rId4" Type="http://schemas.openxmlformats.org/officeDocument/2006/relationships/hyperlink" Target="https://objective-see.com/blog/blog_0x67.html"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6.xml"/><Relationship Id="rId4" Type="http://schemas.openxmlformats.org/officeDocument/2006/relationships/image" Target="../media/image51.png"/></Relationships>
</file>

<file path=ppt/slides/_rels/slide2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53.jpe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6.xml"/><Relationship Id="rId4" Type="http://schemas.openxmlformats.org/officeDocument/2006/relationships/image" Target="../media/image57.png"/></Relationships>
</file>

<file path=ppt/slides/_rels/slide3.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7.png"/><Relationship Id="rId18" Type="http://schemas.openxmlformats.org/officeDocument/2006/relationships/image" Target="../media/image22.png"/><Relationship Id="rId26" Type="http://schemas.openxmlformats.org/officeDocument/2006/relationships/image" Target="../media/image30.png"/><Relationship Id="rId3" Type="http://schemas.openxmlformats.org/officeDocument/2006/relationships/image" Target="../media/image7.svg"/><Relationship Id="rId21" Type="http://schemas.openxmlformats.org/officeDocument/2006/relationships/image" Target="../media/image25.png"/><Relationship Id="rId7" Type="http://schemas.openxmlformats.org/officeDocument/2006/relationships/image" Target="../media/image11.png"/><Relationship Id="rId12" Type="http://schemas.openxmlformats.org/officeDocument/2006/relationships/image" Target="../media/image16.png"/><Relationship Id="rId17" Type="http://schemas.openxmlformats.org/officeDocument/2006/relationships/image" Target="../media/image21.png"/><Relationship Id="rId25" Type="http://schemas.openxmlformats.org/officeDocument/2006/relationships/image" Target="../media/image29.png"/><Relationship Id="rId2" Type="http://schemas.openxmlformats.org/officeDocument/2006/relationships/image" Target="../media/image6.png"/><Relationship Id="rId16" Type="http://schemas.openxmlformats.org/officeDocument/2006/relationships/image" Target="../media/image20.png"/><Relationship Id="rId20" Type="http://schemas.openxmlformats.org/officeDocument/2006/relationships/image" Target="../media/image24.png"/><Relationship Id="rId1" Type="http://schemas.openxmlformats.org/officeDocument/2006/relationships/slideLayout" Target="../slideLayouts/slideLayout8.xml"/><Relationship Id="rId6" Type="http://schemas.openxmlformats.org/officeDocument/2006/relationships/image" Target="../media/image10.png"/><Relationship Id="rId11" Type="http://schemas.openxmlformats.org/officeDocument/2006/relationships/image" Target="../media/image15.png"/><Relationship Id="rId24" Type="http://schemas.openxmlformats.org/officeDocument/2006/relationships/image" Target="../media/image28.png"/><Relationship Id="rId5" Type="http://schemas.openxmlformats.org/officeDocument/2006/relationships/image" Target="../media/image9.png"/><Relationship Id="rId15" Type="http://schemas.openxmlformats.org/officeDocument/2006/relationships/image" Target="../media/image19.png"/><Relationship Id="rId23" Type="http://schemas.openxmlformats.org/officeDocument/2006/relationships/image" Target="../media/image27.png"/><Relationship Id="rId28" Type="http://schemas.openxmlformats.org/officeDocument/2006/relationships/hyperlink" Target="https://tika.apache.org/" TargetMode="External"/><Relationship Id="rId10" Type="http://schemas.openxmlformats.org/officeDocument/2006/relationships/image" Target="../media/image14.png"/><Relationship Id="rId19" Type="http://schemas.openxmlformats.org/officeDocument/2006/relationships/image" Target="../media/image23.png"/><Relationship Id="rId4" Type="http://schemas.openxmlformats.org/officeDocument/2006/relationships/image" Target="../media/image8.png"/><Relationship Id="rId9" Type="http://schemas.openxmlformats.org/officeDocument/2006/relationships/image" Target="../media/image13.png"/><Relationship Id="rId14" Type="http://schemas.openxmlformats.org/officeDocument/2006/relationships/image" Target="../media/image18.png"/><Relationship Id="rId22" Type="http://schemas.openxmlformats.org/officeDocument/2006/relationships/image" Target="../media/image26.png"/><Relationship Id="rId27" Type="http://schemas.openxmlformats.org/officeDocument/2006/relationships/image" Target="../media/image31.png"/></Relationships>
</file>

<file path=ppt/slides/_rels/slide30.xml.rels><?xml version="1.0" encoding="UTF-8" standalone="yes"?>
<Relationships xmlns="http://schemas.openxmlformats.org/package/2006/relationships"><Relationship Id="rId3" Type="http://schemas.openxmlformats.org/officeDocument/2006/relationships/hyperlink" Target="https://corpora.tika.apache.org/base/docs/" TargetMode="External"/><Relationship Id="rId2" Type="http://schemas.openxmlformats.org/officeDocument/2006/relationships/hyperlink" Target="https://tika.apache.org/security.html" TargetMode="Externa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2" Type="http://schemas.openxmlformats.org/officeDocument/2006/relationships/hyperlink" Target="https://wiki.apache.org/confluence/display/TIKA/The+Robustness+of+Apache+Tika" TargetMode="Externa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3" Type="http://schemas.openxmlformats.org/officeDocument/2006/relationships/image" Target="../media/image61.svg"/><Relationship Id="rId2" Type="http://schemas.openxmlformats.org/officeDocument/2006/relationships/image" Target="../media/image60.png"/><Relationship Id="rId1" Type="http://schemas.openxmlformats.org/officeDocument/2006/relationships/slideLayout" Target="../slideLayouts/slideLayout6.xml"/><Relationship Id="rId5" Type="http://schemas.openxmlformats.org/officeDocument/2006/relationships/image" Target="../media/image63.jpeg"/><Relationship Id="rId4" Type="http://schemas.openxmlformats.org/officeDocument/2006/relationships/image" Target="../media/image62.png"/></Relationships>
</file>

<file path=ppt/slides/_rels/slide35.xml.rels><?xml version="1.0" encoding="UTF-8" standalone="yes"?>
<Relationships xmlns="http://schemas.openxmlformats.org/package/2006/relationships"><Relationship Id="rId3" Type="http://schemas.openxmlformats.org/officeDocument/2006/relationships/image" Target="../media/image61.svg"/><Relationship Id="rId7" Type="http://schemas.openxmlformats.org/officeDocument/2006/relationships/image" Target="../media/image63.jpeg"/><Relationship Id="rId2" Type="http://schemas.openxmlformats.org/officeDocument/2006/relationships/image" Target="../media/image60.png"/><Relationship Id="rId1" Type="http://schemas.openxmlformats.org/officeDocument/2006/relationships/slideLayout" Target="../slideLayouts/slideLayout6.xml"/><Relationship Id="rId6" Type="http://schemas.openxmlformats.org/officeDocument/2006/relationships/image" Target="../media/image65.svg"/><Relationship Id="rId5" Type="http://schemas.openxmlformats.org/officeDocument/2006/relationships/image" Target="../media/image64.png"/><Relationship Id="rId4" Type="http://schemas.openxmlformats.org/officeDocument/2006/relationships/image" Target="../media/image6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hyperlink" Target="https://issues.apache.org/jira/browse/TIKA-3226" TargetMode="Externa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image" Target="../media/image61.svg"/><Relationship Id="rId7" Type="http://schemas.openxmlformats.org/officeDocument/2006/relationships/image" Target="../media/image73.svg"/><Relationship Id="rId2" Type="http://schemas.openxmlformats.org/officeDocument/2006/relationships/image" Target="../media/image60.png"/><Relationship Id="rId1" Type="http://schemas.openxmlformats.org/officeDocument/2006/relationships/slideLayout" Target="../slideLayouts/slideLayout6.xml"/><Relationship Id="rId6" Type="http://schemas.openxmlformats.org/officeDocument/2006/relationships/image" Target="../media/image72.png"/><Relationship Id="rId5" Type="http://schemas.openxmlformats.org/officeDocument/2006/relationships/image" Target="../media/image62.png"/><Relationship Id="rId4" Type="http://schemas.openxmlformats.org/officeDocument/2006/relationships/image" Target="../media/image71.png"/></Relationships>
</file>

<file path=ppt/slides/_rels/slide47.xml.rels><?xml version="1.0" encoding="UTF-8" standalone="yes"?>
<Relationships xmlns="http://schemas.openxmlformats.org/package/2006/relationships"><Relationship Id="rId8" Type="http://schemas.openxmlformats.org/officeDocument/2006/relationships/image" Target="../media/image63.jpeg"/><Relationship Id="rId3" Type="http://schemas.openxmlformats.org/officeDocument/2006/relationships/image" Target="../media/image61.svg"/><Relationship Id="rId7" Type="http://schemas.openxmlformats.org/officeDocument/2006/relationships/image" Target="../media/image73.svg"/><Relationship Id="rId2" Type="http://schemas.openxmlformats.org/officeDocument/2006/relationships/image" Target="../media/image60.png"/><Relationship Id="rId1" Type="http://schemas.openxmlformats.org/officeDocument/2006/relationships/slideLayout" Target="../slideLayouts/slideLayout6.xml"/><Relationship Id="rId6" Type="http://schemas.openxmlformats.org/officeDocument/2006/relationships/image" Target="../media/image72.png"/><Relationship Id="rId5" Type="http://schemas.openxmlformats.org/officeDocument/2006/relationships/image" Target="../media/image62.png"/><Relationship Id="rId4" Type="http://schemas.openxmlformats.org/officeDocument/2006/relationships/image" Target="../media/image71.png"/><Relationship Id="rId9" Type="http://schemas.openxmlformats.org/officeDocument/2006/relationships/image" Target="../media/image74.png"/></Relationships>
</file>

<file path=ppt/slides/_rels/slide4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62.png"/><Relationship Id="rId1" Type="http://schemas.openxmlformats.org/officeDocument/2006/relationships/slideLayout" Target="../slideLayouts/slideLayout6.xml"/><Relationship Id="rId6" Type="http://schemas.openxmlformats.org/officeDocument/2006/relationships/image" Target="../media/image74.png"/><Relationship Id="rId5" Type="http://schemas.openxmlformats.org/officeDocument/2006/relationships/image" Target="../media/image71.png"/><Relationship Id="rId4" Type="http://schemas.openxmlformats.org/officeDocument/2006/relationships/image" Target="../media/image61.svg"/></Relationships>
</file>

<file path=ppt/slides/_rels/slide4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62.png"/><Relationship Id="rId1" Type="http://schemas.openxmlformats.org/officeDocument/2006/relationships/slideLayout" Target="../slideLayouts/slideLayout6.xml"/><Relationship Id="rId6" Type="http://schemas.openxmlformats.org/officeDocument/2006/relationships/image" Target="../media/image74.png"/><Relationship Id="rId5" Type="http://schemas.openxmlformats.org/officeDocument/2006/relationships/image" Target="../media/image71.png"/><Relationship Id="rId4" Type="http://schemas.openxmlformats.org/officeDocument/2006/relationships/image" Target="../media/image61.svg"/></Relationships>
</file>

<file path=ppt/slides/_rels/slide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62.png"/><Relationship Id="rId1" Type="http://schemas.openxmlformats.org/officeDocument/2006/relationships/slideLayout" Target="../slideLayouts/slideLayout6.xml"/><Relationship Id="rId6" Type="http://schemas.openxmlformats.org/officeDocument/2006/relationships/image" Target="../media/image74.png"/><Relationship Id="rId5" Type="http://schemas.openxmlformats.org/officeDocument/2006/relationships/image" Target="../media/image71.png"/><Relationship Id="rId4" Type="http://schemas.openxmlformats.org/officeDocument/2006/relationships/image" Target="../media/image73.svg"/></Relationships>
</file>

<file path=ppt/slides/_rels/slide5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62.png"/><Relationship Id="rId1" Type="http://schemas.openxmlformats.org/officeDocument/2006/relationships/slideLayout" Target="../slideLayouts/slideLayout6.xml"/><Relationship Id="rId6" Type="http://schemas.openxmlformats.org/officeDocument/2006/relationships/image" Target="../media/image74.png"/><Relationship Id="rId5" Type="http://schemas.openxmlformats.org/officeDocument/2006/relationships/image" Target="../media/image73.svg"/><Relationship Id="rId4" Type="http://schemas.openxmlformats.org/officeDocument/2006/relationships/image" Target="../media/image72.png"/></Relationships>
</file>

<file path=ppt/slides/_rels/slide5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62.png"/><Relationship Id="rId1" Type="http://schemas.openxmlformats.org/officeDocument/2006/relationships/slideLayout" Target="../slideLayouts/slideLayout6.xml"/><Relationship Id="rId6" Type="http://schemas.openxmlformats.org/officeDocument/2006/relationships/image" Target="../media/image74.png"/><Relationship Id="rId5" Type="http://schemas.openxmlformats.org/officeDocument/2006/relationships/image" Target="../media/image71.png"/><Relationship Id="rId4" Type="http://schemas.openxmlformats.org/officeDocument/2006/relationships/image" Target="../media/image73.sv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openxmlformats.org/officeDocument/2006/relationships/hyperlink" Target="https://issues.apache.org/jira/projects/TIKA" TargetMode="External"/><Relationship Id="rId2" Type="http://schemas.openxmlformats.org/officeDocument/2006/relationships/hyperlink" Target="mailto:corpora-dev@tika.apache.org" TargetMode="External"/><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2" Type="http://schemas.openxmlformats.org/officeDocument/2006/relationships/hyperlink" Target="mailto:timothy.b.allison@jpl.nasa.gov" TargetMode="External"/><Relationship Id="rId1"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8.xml"/><Relationship Id="rId4" Type="http://schemas.openxmlformats.org/officeDocument/2006/relationships/image" Target="../media/image35.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a:xfrm>
            <a:off x="5873961" y="1073309"/>
            <a:ext cx="2975001" cy="456160"/>
          </a:xfrm>
        </p:spPr>
        <p:txBody>
          <a:bodyPr/>
          <a:lstStyle/>
          <a:p>
            <a:r>
              <a:rPr lang="en-US" sz="1600" dirty="0"/>
              <a:t>Tika 2.x </a:t>
            </a:r>
          </a:p>
          <a:p>
            <a:r>
              <a:rPr lang="en-US" sz="1600" dirty="0"/>
              <a:t>Robustness and Scale</a:t>
            </a:r>
          </a:p>
        </p:txBody>
      </p:sp>
      <p:sp>
        <p:nvSpPr>
          <p:cNvPr id="5" name="Text Placeholder 4"/>
          <p:cNvSpPr>
            <a:spLocks noGrp="1"/>
          </p:cNvSpPr>
          <p:nvPr>
            <p:ph type="body" sz="quarter" idx="15"/>
          </p:nvPr>
        </p:nvSpPr>
        <p:spPr/>
        <p:txBody>
          <a:bodyPr/>
          <a:lstStyle/>
          <a:p>
            <a:r>
              <a:rPr lang="en-US" dirty="0"/>
              <a:t>Tim Allison, Ph.D.</a:t>
            </a:r>
          </a:p>
          <a:p>
            <a:r>
              <a:rPr lang="en-US" dirty="0"/>
              <a:t>Data Scientist/Relevance Engineer</a:t>
            </a:r>
          </a:p>
          <a:p>
            <a:r>
              <a:rPr lang="en-US" dirty="0"/>
              <a:t>Artificial Intelligence, Analytics and Innovative Development Organization(1740)</a:t>
            </a:r>
          </a:p>
          <a:p>
            <a:r>
              <a:rPr lang="en-US" dirty="0"/>
              <a:t> ITSD</a:t>
            </a:r>
          </a:p>
          <a:p>
            <a:endParaRPr lang="en-US" dirty="0"/>
          </a:p>
        </p:txBody>
      </p:sp>
      <p:pic>
        <p:nvPicPr>
          <p:cNvPr id="7" name="Picture Placeholder 21" descr="Photo-2015-03-12-085758 - D2015_0302_D370_CMSalt2.jpg"/>
          <p:cNvPicPr>
            <a:picLocks noGrp="1" noChangeAspect="1"/>
          </p:cNvPicPr>
          <p:nvPr>
            <p:ph type="pic" sz="quarter" idx="14"/>
          </p:nvPr>
        </p:nvPicPr>
        <p:blipFill rotWithShape="1">
          <a:blip r:embed="rId2">
            <a:extLst>
              <a:ext uri="{28A0092B-C50C-407E-A947-70E740481C1C}">
                <a14:useLocalDpi xmlns:a14="http://schemas.microsoft.com/office/drawing/2010/main"/>
              </a:ext>
            </a:extLst>
          </a:blip>
          <a:srcRect/>
          <a:stretch/>
        </p:blipFill>
        <p:spPr>
          <a:xfrm>
            <a:off x="0" y="0"/>
            <a:ext cx="5546725" cy="5143500"/>
          </a:xfrm>
        </p:spPr>
      </p:pic>
      <p:sp>
        <p:nvSpPr>
          <p:cNvPr id="9" name="Text Placeholder 5">
            <a:extLst>
              <a:ext uri="{FF2B5EF4-FFF2-40B4-BE49-F238E27FC236}">
                <a16:creationId xmlns:a16="http://schemas.microsoft.com/office/drawing/2014/main" id="{D4168DC1-76C9-DF46-B725-D78969532FFF}"/>
              </a:ext>
            </a:extLst>
          </p:cNvPr>
          <p:cNvSpPr txBox="1">
            <a:spLocks/>
          </p:cNvSpPr>
          <p:nvPr/>
        </p:nvSpPr>
        <p:spPr>
          <a:xfrm>
            <a:off x="5617254" y="3078480"/>
            <a:ext cx="3488417" cy="551180"/>
          </a:xfrm>
          <a:prstGeom prst="rect">
            <a:avLst/>
          </a:prstGeom>
        </p:spPr>
        <p:txBody>
          <a:bodyPr/>
          <a:lstStyle>
            <a:lvl1pPr marL="233363" indent="-233363" algn="l" defTabSz="457200" rtl="0" eaLnBrk="1" latinLnBrk="0" hangingPunct="1">
              <a:spcBef>
                <a:spcPct val="20000"/>
              </a:spcBef>
              <a:buClr>
                <a:schemeClr val="bg1">
                  <a:lumMod val="50000"/>
                </a:schemeClr>
              </a:buClr>
              <a:buFont typeface="Arial"/>
              <a:buChar char="•"/>
              <a:tabLst/>
              <a:defRPr sz="2000" kern="1200">
                <a:solidFill>
                  <a:schemeClr val="tx1"/>
                </a:solidFill>
                <a:latin typeface="+mn-lt"/>
                <a:ea typeface="+mn-ea"/>
                <a:cs typeface="+mn-cs"/>
              </a:defRPr>
            </a:lvl1pPr>
            <a:lvl2pPr marL="690563" indent="-233363" algn="l" defTabSz="457200" rtl="0" eaLnBrk="1" latinLnBrk="0" hangingPunct="1">
              <a:spcBef>
                <a:spcPct val="20000"/>
              </a:spcBef>
              <a:buClr>
                <a:schemeClr val="bg1">
                  <a:lumMod val="50000"/>
                </a:schemeClr>
              </a:buClr>
              <a:buFont typeface="Arial"/>
              <a:buChar char="•"/>
              <a:defRPr sz="1800" b="0" i="0" u="none" kern="1200">
                <a:solidFill>
                  <a:schemeClr val="tx1"/>
                </a:solidFill>
                <a:latin typeface="+mn-lt"/>
                <a:ea typeface="+mn-ea"/>
                <a:cs typeface="+mn-cs"/>
              </a:defRPr>
            </a:lvl2pPr>
            <a:lvl3pPr marL="1147763" indent="-233363" algn="l" defTabSz="457200" rtl="0" eaLnBrk="1" latinLnBrk="0" hangingPunct="1">
              <a:spcBef>
                <a:spcPct val="20000"/>
              </a:spcBef>
              <a:buClr>
                <a:schemeClr val="bg1">
                  <a:lumMod val="50000"/>
                </a:schemeClr>
              </a:buClr>
              <a:buFont typeface="Arial"/>
              <a:buChar char="•"/>
              <a:defRPr sz="1600" kern="1200">
                <a:solidFill>
                  <a:schemeClr val="tx1"/>
                </a:solidFill>
                <a:latin typeface="+mn-lt"/>
                <a:ea typeface="+mn-ea"/>
                <a:cs typeface="+mn-cs"/>
              </a:defRPr>
            </a:lvl3pPr>
            <a:lvl4pPr marL="1604963" indent="-233363" algn="l" defTabSz="457200" rtl="0" eaLnBrk="1" latinLnBrk="0" hangingPunct="1">
              <a:spcBef>
                <a:spcPct val="20000"/>
              </a:spcBef>
              <a:buClr>
                <a:schemeClr val="bg1">
                  <a:lumMod val="50000"/>
                </a:schemeClr>
              </a:buClr>
              <a:buFont typeface="Arial"/>
              <a:buChar char="•"/>
              <a:defRPr sz="1400" kern="1200">
                <a:solidFill>
                  <a:schemeClr val="tx1"/>
                </a:solidFill>
                <a:latin typeface="+mn-lt"/>
                <a:ea typeface="+mn-ea"/>
                <a:cs typeface="+mn-cs"/>
              </a:defRPr>
            </a:lvl4pPr>
            <a:lvl5pPr marL="2062163" indent="-233363" algn="l" defTabSz="457200" rtl="0" eaLnBrk="1" latinLnBrk="0" hangingPunct="1">
              <a:spcBef>
                <a:spcPct val="20000"/>
              </a:spcBef>
              <a:buClr>
                <a:schemeClr val="bg1">
                  <a:lumMod val="50000"/>
                </a:schemeClr>
              </a:buClr>
              <a:buFont typeface="Arial"/>
              <a:buChar char="•"/>
              <a:defRPr sz="12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900" dirty="0">
                <a:solidFill>
                  <a:schemeClr val="tx2"/>
                </a:solidFill>
                <a:latin typeface="+mj-lt"/>
              </a:rPr>
              <a:t>﻿The research was carried out at the NASA (National Aeronautics and Space Administration) Jet Propulsion Laboratory, California Institute of Technology under a contract with the Defense Advanced Research Projects Agency (DARPA) </a:t>
            </a:r>
            <a:r>
              <a:rPr lang="en-US" sz="900" dirty="0" err="1">
                <a:solidFill>
                  <a:schemeClr val="tx2"/>
                </a:solidFill>
                <a:latin typeface="+mj-lt"/>
              </a:rPr>
              <a:t>SafeDocs</a:t>
            </a:r>
            <a:r>
              <a:rPr lang="en-US" sz="900" dirty="0">
                <a:solidFill>
                  <a:schemeClr val="tx2"/>
                </a:solidFill>
                <a:latin typeface="+mj-lt"/>
              </a:rPr>
              <a:t> program. © 2021 California Institute of Technology. Government sponsorship acknowledged.</a:t>
            </a:r>
          </a:p>
        </p:txBody>
      </p:sp>
      <p:sp>
        <p:nvSpPr>
          <p:cNvPr id="10" name="TextBox 9">
            <a:extLst>
              <a:ext uri="{FF2B5EF4-FFF2-40B4-BE49-F238E27FC236}">
                <a16:creationId xmlns:a16="http://schemas.microsoft.com/office/drawing/2014/main" id="{D357201D-04B5-6A49-824B-5C5F2CF4AA69}"/>
              </a:ext>
            </a:extLst>
          </p:cNvPr>
          <p:cNvSpPr txBox="1"/>
          <p:nvPr/>
        </p:nvSpPr>
        <p:spPr>
          <a:xfrm>
            <a:off x="5687785" y="192132"/>
            <a:ext cx="3347357" cy="784830"/>
          </a:xfrm>
          <a:prstGeom prst="rect">
            <a:avLst/>
          </a:prstGeom>
          <a:noFill/>
        </p:spPr>
        <p:txBody>
          <a:bodyPr wrap="square" rtlCol="0">
            <a:spAutoFit/>
          </a:bodyPr>
          <a:lstStyle/>
          <a:p>
            <a:r>
              <a:rPr lang="en-US" sz="900" dirty="0">
                <a:solidFill>
                  <a:schemeClr val="tx2"/>
                </a:solidFill>
              </a:rPr>
              <a:t>Reference herein to any specific commercial product, process, or service by trade name, trademark, manufacturer, or otherwise, does not constitute or imply its endorsement by the United States Government or the Jet Propulsion Laboratory, California Institute of Technology.</a:t>
            </a:r>
          </a:p>
        </p:txBody>
      </p:sp>
      <p:sp>
        <p:nvSpPr>
          <p:cNvPr id="8" name="Text Placeholder 2">
            <a:extLst>
              <a:ext uri="{FF2B5EF4-FFF2-40B4-BE49-F238E27FC236}">
                <a16:creationId xmlns:a16="http://schemas.microsoft.com/office/drawing/2014/main" id="{577B5141-BD99-E149-AA3B-7631BCAAB32A}"/>
              </a:ext>
            </a:extLst>
          </p:cNvPr>
          <p:cNvSpPr txBox="1">
            <a:spLocks/>
          </p:cNvSpPr>
          <p:nvPr/>
        </p:nvSpPr>
        <p:spPr>
          <a:xfrm>
            <a:off x="5873961" y="1854720"/>
            <a:ext cx="2975001" cy="456160"/>
          </a:xfrm>
          <a:prstGeom prst="rect">
            <a:avLst/>
          </a:prstGeom>
        </p:spPr>
        <p:txBody>
          <a:bodyPr vert="horz" lIns="91440" tIns="45720" rIns="91440" bIns="45720" rtlCol="0" anchor="t">
            <a:noAutofit/>
          </a:bodyPr>
          <a:lstStyle>
            <a:lvl1pPr marL="0" indent="0" algn="ctr" defTabSz="457200" rtl="0" eaLnBrk="1" latinLnBrk="0" hangingPunct="1">
              <a:spcBef>
                <a:spcPct val="20000"/>
              </a:spcBef>
              <a:buClr>
                <a:schemeClr val="bg1">
                  <a:lumMod val="50000"/>
                </a:schemeClr>
              </a:buClr>
              <a:buFont typeface="Arial"/>
              <a:buNone/>
              <a:tabLst/>
              <a:defRPr sz="2200" b="1" kern="1200" baseline="0">
                <a:solidFill>
                  <a:schemeClr val="tx1"/>
                </a:solidFill>
                <a:latin typeface="+mj-lt"/>
                <a:ea typeface="+mn-ea"/>
                <a:cs typeface="+mn-cs"/>
              </a:defRPr>
            </a:lvl1pPr>
            <a:lvl2pPr marL="457200" indent="0" algn="ctr" defTabSz="457200" rtl="0" eaLnBrk="1" latinLnBrk="0" hangingPunct="1">
              <a:spcBef>
                <a:spcPct val="20000"/>
              </a:spcBef>
              <a:buClr>
                <a:schemeClr val="bg1">
                  <a:lumMod val="50000"/>
                </a:schemeClr>
              </a:buClr>
              <a:buFont typeface="Arial"/>
              <a:buNone/>
              <a:defRPr sz="1400" b="0" i="0" u="none" kern="1200">
                <a:solidFill>
                  <a:schemeClr val="accent1"/>
                </a:solidFill>
                <a:latin typeface="+mn-lt"/>
                <a:ea typeface="+mn-ea"/>
                <a:cs typeface="+mn-cs"/>
              </a:defRPr>
            </a:lvl2pPr>
            <a:lvl3pPr marL="914400" indent="0" algn="ctr" defTabSz="457200" rtl="0" eaLnBrk="1" latinLnBrk="0" hangingPunct="1">
              <a:spcBef>
                <a:spcPct val="20000"/>
              </a:spcBef>
              <a:buClr>
                <a:schemeClr val="bg1">
                  <a:lumMod val="50000"/>
                </a:schemeClr>
              </a:buClr>
              <a:buFont typeface="Arial"/>
              <a:buNone/>
              <a:defRPr sz="1400" kern="1200">
                <a:solidFill>
                  <a:schemeClr val="accent1"/>
                </a:solidFill>
                <a:latin typeface="+mn-lt"/>
                <a:ea typeface="+mn-ea"/>
                <a:cs typeface="+mn-cs"/>
              </a:defRPr>
            </a:lvl3pPr>
            <a:lvl4pPr marL="1371600" indent="0" algn="ctr" defTabSz="457200" rtl="0" eaLnBrk="1" latinLnBrk="0" hangingPunct="1">
              <a:spcBef>
                <a:spcPct val="20000"/>
              </a:spcBef>
              <a:buClr>
                <a:schemeClr val="bg1">
                  <a:lumMod val="50000"/>
                </a:schemeClr>
              </a:buClr>
              <a:buFont typeface="Arial"/>
              <a:buNone/>
              <a:defRPr sz="1400" kern="1200">
                <a:solidFill>
                  <a:schemeClr val="accent1"/>
                </a:solidFill>
                <a:latin typeface="+mn-lt"/>
                <a:ea typeface="+mn-ea"/>
                <a:cs typeface="+mn-cs"/>
              </a:defRPr>
            </a:lvl4pPr>
            <a:lvl5pPr marL="1828800" indent="0" algn="ctr" defTabSz="457200" rtl="0" eaLnBrk="1" latinLnBrk="0" hangingPunct="1">
              <a:spcBef>
                <a:spcPct val="20000"/>
              </a:spcBef>
              <a:buClr>
                <a:schemeClr val="bg1">
                  <a:lumMod val="50000"/>
                </a:schemeClr>
              </a:buClr>
              <a:buFont typeface="Arial"/>
              <a:buNone/>
              <a:defRPr sz="1400" kern="1200">
                <a:solidFill>
                  <a:schemeClr val="accent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200" b="0" dirty="0" err="1"/>
              <a:t>ApacheCon</a:t>
            </a:r>
            <a:r>
              <a:rPr lang="en-US" sz="1200" b="0" dirty="0"/>
              <a:t> At Home 2021</a:t>
            </a:r>
          </a:p>
        </p:txBody>
      </p:sp>
    </p:spTree>
    <p:extLst>
      <p:ext uri="{BB962C8B-B14F-4D97-AF65-F5344CB8AC3E}">
        <p14:creationId xmlns:p14="http://schemas.microsoft.com/office/powerpoint/2010/main" val="2353238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D87FD50-1D93-354D-A8D3-709609D57D08}"/>
              </a:ext>
            </a:extLst>
          </p:cNvPr>
          <p:cNvSpPr>
            <a:spLocks noGrp="1"/>
          </p:cNvSpPr>
          <p:nvPr>
            <p:ph type="body" sz="quarter" idx="17"/>
          </p:nvPr>
        </p:nvSpPr>
        <p:spPr/>
        <p:txBody>
          <a:bodyPr/>
          <a:lstStyle/>
          <a:p>
            <a:endParaRPr lang="en-US"/>
          </a:p>
        </p:txBody>
      </p:sp>
      <p:sp>
        <p:nvSpPr>
          <p:cNvPr id="3" name="Title 2">
            <a:extLst>
              <a:ext uri="{FF2B5EF4-FFF2-40B4-BE49-F238E27FC236}">
                <a16:creationId xmlns:a16="http://schemas.microsoft.com/office/drawing/2014/main" id="{E8BAF13B-1537-4F4D-AC27-C53D0A7F67C9}"/>
              </a:ext>
            </a:extLst>
          </p:cNvPr>
          <p:cNvSpPr>
            <a:spLocks noGrp="1"/>
          </p:cNvSpPr>
          <p:nvPr>
            <p:ph type="title"/>
          </p:nvPr>
        </p:nvSpPr>
        <p:spPr/>
        <p:txBody>
          <a:bodyPr/>
          <a:lstStyle/>
          <a:p>
            <a:r>
              <a:rPr lang="en-US" dirty="0"/>
              <a:t>tika-parsers</a:t>
            </a:r>
          </a:p>
        </p:txBody>
      </p:sp>
      <p:sp>
        <p:nvSpPr>
          <p:cNvPr id="4" name="Content Placeholder 3">
            <a:extLst>
              <a:ext uri="{FF2B5EF4-FFF2-40B4-BE49-F238E27FC236}">
                <a16:creationId xmlns:a16="http://schemas.microsoft.com/office/drawing/2014/main" id="{E681FE34-4CB1-2440-94A0-D3A8B6F7EAF5}"/>
              </a:ext>
            </a:extLst>
          </p:cNvPr>
          <p:cNvSpPr>
            <a:spLocks noGrp="1"/>
          </p:cNvSpPr>
          <p:nvPr>
            <p:ph sz="quarter" idx="19"/>
          </p:nvPr>
        </p:nvSpPr>
        <p:spPr/>
        <p:txBody>
          <a:bodyPr/>
          <a:lstStyle/>
          <a:p>
            <a:r>
              <a:rPr lang="en-US" dirty="0"/>
              <a:t>tika-parsers-standard</a:t>
            </a:r>
          </a:p>
          <a:p>
            <a:r>
              <a:rPr lang="en-US" dirty="0"/>
              <a:t>tika-parsers-extended</a:t>
            </a:r>
          </a:p>
          <a:p>
            <a:pPr lvl="1"/>
            <a:r>
              <a:rPr lang="en-US" dirty="0"/>
              <a:t>May require heavy dependencies, parsers that require external resources (network calls), parsers that require native libs (e.g. sqlite3)</a:t>
            </a:r>
          </a:p>
          <a:p>
            <a:r>
              <a:rPr lang="en-US" dirty="0"/>
              <a:t>tika-parsers-ml</a:t>
            </a:r>
          </a:p>
          <a:p>
            <a:pPr lvl="1"/>
            <a:r>
              <a:rPr lang="en-US" dirty="0"/>
              <a:t>Super heavy dependencies (dl4j)</a:t>
            </a:r>
          </a:p>
          <a:p>
            <a:pPr lvl="1"/>
            <a:r>
              <a:rPr lang="en-US" dirty="0"/>
              <a:t>Heavy processing beyond “text from bytes” (image recognition/NLP)</a:t>
            </a:r>
          </a:p>
        </p:txBody>
      </p:sp>
      <p:sp>
        <p:nvSpPr>
          <p:cNvPr id="5" name="Date Placeholder 4">
            <a:extLst>
              <a:ext uri="{FF2B5EF4-FFF2-40B4-BE49-F238E27FC236}">
                <a16:creationId xmlns:a16="http://schemas.microsoft.com/office/drawing/2014/main" id="{6D8AD17C-E8EF-A744-8DFE-C8CC55FBFFA1}"/>
              </a:ext>
            </a:extLst>
          </p:cNvPr>
          <p:cNvSpPr>
            <a:spLocks noGrp="1"/>
          </p:cNvSpPr>
          <p:nvPr>
            <p:ph type="dt" sz="half" idx="20"/>
          </p:nvPr>
        </p:nvSpPr>
        <p:spPr/>
        <p:txBody>
          <a:bodyPr/>
          <a:lstStyle/>
          <a:p>
            <a:fld id="{81BC07D9-38D2-4D21-BB9F-4FB482252065}" type="datetime1">
              <a:rPr lang="en-US" smtClean="0"/>
              <a:t>9/23/21</a:t>
            </a:fld>
            <a:endParaRPr lang="en-US" dirty="0"/>
          </a:p>
        </p:txBody>
      </p:sp>
      <p:sp>
        <p:nvSpPr>
          <p:cNvPr id="7" name="Slide Number Placeholder 6">
            <a:extLst>
              <a:ext uri="{FF2B5EF4-FFF2-40B4-BE49-F238E27FC236}">
                <a16:creationId xmlns:a16="http://schemas.microsoft.com/office/drawing/2014/main" id="{6C23C3E1-8A86-B04C-A7E8-67E878E18D4E}"/>
              </a:ext>
            </a:extLst>
          </p:cNvPr>
          <p:cNvSpPr>
            <a:spLocks noGrp="1"/>
          </p:cNvSpPr>
          <p:nvPr>
            <p:ph type="sldNum" sz="quarter" idx="22"/>
          </p:nvPr>
        </p:nvSpPr>
        <p:spPr/>
        <p:txBody>
          <a:bodyPr/>
          <a:lstStyle/>
          <a:p>
            <a:fld id="{0E0E1749-0B7E-403A-A9A7-95F2ED1F2891}" type="slidenum">
              <a:rPr lang="en-US" smtClean="0"/>
              <a:pPr/>
              <a:t>10</a:t>
            </a:fld>
            <a:endParaRPr lang="en-US" dirty="0"/>
          </a:p>
        </p:txBody>
      </p:sp>
      <p:sp>
        <p:nvSpPr>
          <p:cNvPr id="8" name="Footer Placeholder 9">
            <a:extLst>
              <a:ext uri="{FF2B5EF4-FFF2-40B4-BE49-F238E27FC236}">
                <a16:creationId xmlns:a16="http://schemas.microsoft.com/office/drawing/2014/main" id="{5092BB1E-58A1-3F4C-AC93-BD8F9EC81F2B}"/>
              </a:ext>
            </a:extLst>
          </p:cNvPr>
          <p:cNvSpPr>
            <a:spLocks noGrp="1"/>
          </p:cNvSpPr>
          <p:nvPr>
            <p:ph type="ftr" sz="quarter" idx="21"/>
          </p:nvPr>
        </p:nvSpPr>
        <p:spPr>
          <a:xfrm>
            <a:off x="1676401" y="4802823"/>
            <a:ext cx="5791199" cy="274637"/>
          </a:xfrm>
        </p:spPr>
        <p:txBody>
          <a:bodyPr/>
          <a:lstStyle/>
          <a:p>
            <a:r>
              <a:rPr lang="en-US" dirty="0">
                <a:solidFill>
                  <a:schemeClr val="tx2"/>
                </a:solidFill>
              </a:rPr>
              <a:t>© 2021 California Institute of Technology. Government sponsorship acknowledged.</a:t>
            </a:r>
          </a:p>
        </p:txBody>
      </p:sp>
      <p:pic>
        <p:nvPicPr>
          <p:cNvPr id="10" name="Picture 9">
            <a:extLst>
              <a:ext uri="{FF2B5EF4-FFF2-40B4-BE49-F238E27FC236}">
                <a16:creationId xmlns:a16="http://schemas.microsoft.com/office/drawing/2014/main" id="{B295C4CF-5C3E-AB46-8BE9-9FCD0201C488}"/>
              </a:ext>
            </a:extLst>
          </p:cNvPr>
          <p:cNvPicPr>
            <a:picLocks noChangeAspect="1"/>
          </p:cNvPicPr>
          <p:nvPr/>
        </p:nvPicPr>
        <p:blipFill>
          <a:blip r:embed="rId2"/>
          <a:stretch>
            <a:fillRect/>
          </a:stretch>
        </p:blipFill>
        <p:spPr>
          <a:xfrm>
            <a:off x="5432612" y="889747"/>
            <a:ext cx="3048000" cy="1104900"/>
          </a:xfrm>
          <a:prstGeom prst="rect">
            <a:avLst/>
          </a:prstGeom>
        </p:spPr>
      </p:pic>
    </p:spTree>
    <p:extLst>
      <p:ext uri="{BB962C8B-B14F-4D97-AF65-F5344CB8AC3E}">
        <p14:creationId xmlns:p14="http://schemas.microsoft.com/office/powerpoint/2010/main" val="13394985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E213685-7808-F640-B37A-DE3ED1F56765}"/>
              </a:ext>
            </a:extLst>
          </p:cNvPr>
          <p:cNvSpPr>
            <a:spLocks noGrp="1"/>
          </p:cNvSpPr>
          <p:nvPr>
            <p:ph type="body" sz="quarter" idx="17"/>
          </p:nvPr>
        </p:nvSpPr>
        <p:spPr/>
        <p:txBody>
          <a:bodyPr/>
          <a:lstStyle/>
          <a:p>
            <a:endParaRPr lang="en-US"/>
          </a:p>
        </p:txBody>
      </p:sp>
      <p:sp>
        <p:nvSpPr>
          <p:cNvPr id="3" name="Title 2">
            <a:extLst>
              <a:ext uri="{FF2B5EF4-FFF2-40B4-BE49-F238E27FC236}">
                <a16:creationId xmlns:a16="http://schemas.microsoft.com/office/drawing/2014/main" id="{2FE2F204-5994-B942-BF4B-2DA04C925068}"/>
              </a:ext>
            </a:extLst>
          </p:cNvPr>
          <p:cNvSpPr>
            <a:spLocks noGrp="1"/>
          </p:cNvSpPr>
          <p:nvPr>
            <p:ph type="title"/>
          </p:nvPr>
        </p:nvSpPr>
        <p:spPr/>
        <p:txBody>
          <a:bodyPr/>
          <a:lstStyle/>
          <a:p>
            <a:r>
              <a:rPr lang="en-US" dirty="0"/>
              <a:t>tika-parsers-standard and tika-parsers-extended</a:t>
            </a:r>
          </a:p>
        </p:txBody>
      </p:sp>
      <p:sp>
        <p:nvSpPr>
          <p:cNvPr id="5" name="Date Placeholder 4">
            <a:extLst>
              <a:ext uri="{FF2B5EF4-FFF2-40B4-BE49-F238E27FC236}">
                <a16:creationId xmlns:a16="http://schemas.microsoft.com/office/drawing/2014/main" id="{696F5B88-E72E-6B44-92AA-794BE74DEB91}"/>
              </a:ext>
            </a:extLst>
          </p:cNvPr>
          <p:cNvSpPr>
            <a:spLocks noGrp="1"/>
          </p:cNvSpPr>
          <p:nvPr>
            <p:ph type="dt" sz="half" idx="20"/>
          </p:nvPr>
        </p:nvSpPr>
        <p:spPr/>
        <p:txBody>
          <a:bodyPr/>
          <a:lstStyle/>
          <a:p>
            <a:fld id="{81BC07D9-38D2-4D21-BB9F-4FB482252065}" type="datetime1">
              <a:rPr lang="en-US" smtClean="0"/>
              <a:t>9/23/21</a:t>
            </a:fld>
            <a:endParaRPr lang="en-US" dirty="0"/>
          </a:p>
        </p:txBody>
      </p:sp>
      <p:sp>
        <p:nvSpPr>
          <p:cNvPr id="7" name="Slide Number Placeholder 6">
            <a:extLst>
              <a:ext uri="{FF2B5EF4-FFF2-40B4-BE49-F238E27FC236}">
                <a16:creationId xmlns:a16="http://schemas.microsoft.com/office/drawing/2014/main" id="{F9A7AD9F-4D49-2143-A45F-D76EBB404818}"/>
              </a:ext>
            </a:extLst>
          </p:cNvPr>
          <p:cNvSpPr>
            <a:spLocks noGrp="1"/>
          </p:cNvSpPr>
          <p:nvPr>
            <p:ph type="sldNum" sz="quarter" idx="22"/>
          </p:nvPr>
        </p:nvSpPr>
        <p:spPr/>
        <p:txBody>
          <a:bodyPr/>
          <a:lstStyle/>
          <a:p>
            <a:fld id="{0E0E1749-0B7E-403A-A9A7-95F2ED1F2891}" type="slidenum">
              <a:rPr lang="en-US" smtClean="0"/>
              <a:pPr/>
              <a:t>11</a:t>
            </a:fld>
            <a:endParaRPr lang="en-US" dirty="0"/>
          </a:p>
        </p:txBody>
      </p:sp>
      <p:pic>
        <p:nvPicPr>
          <p:cNvPr id="11" name="Picture 10">
            <a:extLst>
              <a:ext uri="{FF2B5EF4-FFF2-40B4-BE49-F238E27FC236}">
                <a16:creationId xmlns:a16="http://schemas.microsoft.com/office/drawing/2014/main" id="{057A9891-9611-F54D-A8C7-FD22F69D331E}"/>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3584605" y="1062259"/>
            <a:ext cx="3460750" cy="780019"/>
          </a:xfrm>
          <a:prstGeom prst="rect">
            <a:avLst/>
          </a:prstGeom>
        </p:spPr>
      </p:pic>
      <p:pic>
        <p:nvPicPr>
          <p:cNvPr id="13" name="Picture 12">
            <a:extLst>
              <a:ext uri="{FF2B5EF4-FFF2-40B4-BE49-F238E27FC236}">
                <a16:creationId xmlns:a16="http://schemas.microsoft.com/office/drawing/2014/main" id="{17436760-DD4F-894C-BB37-DD9E3884930B}"/>
              </a:ext>
            </a:extLst>
          </p:cNvPr>
          <p:cNvPicPr>
            <a:picLocks noChangeAspect="1"/>
          </p:cNvPicPr>
          <p:nvPr/>
        </p:nvPicPr>
        <p:blipFill rotWithShape="1">
          <a:blip r:embed="rId3">
            <a:extLst>
              <a:ext uri="{28A0092B-C50C-407E-A947-70E740481C1C}">
                <a14:useLocalDpi xmlns:a14="http://schemas.microsoft.com/office/drawing/2010/main"/>
              </a:ext>
            </a:extLst>
          </a:blip>
          <a:srcRect t="2791" b="-1"/>
          <a:stretch/>
        </p:blipFill>
        <p:spPr>
          <a:xfrm>
            <a:off x="5195521" y="2266219"/>
            <a:ext cx="3396029" cy="2327275"/>
          </a:xfrm>
          <a:prstGeom prst="rect">
            <a:avLst/>
          </a:prstGeom>
        </p:spPr>
      </p:pic>
      <p:sp>
        <p:nvSpPr>
          <p:cNvPr id="14" name="Footer Placeholder 9">
            <a:extLst>
              <a:ext uri="{FF2B5EF4-FFF2-40B4-BE49-F238E27FC236}">
                <a16:creationId xmlns:a16="http://schemas.microsoft.com/office/drawing/2014/main" id="{4E086F17-C359-894F-A122-1BCD228E354E}"/>
              </a:ext>
            </a:extLst>
          </p:cNvPr>
          <p:cNvSpPr>
            <a:spLocks noGrp="1"/>
          </p:cNvSpPr>
          <p:nvPr>
            <p:ph type="ftr" sz="quarter" idx="21"/>
          </p:nvPr>
        </p:nvSpPr>
        <p:spPr>
          <a:xfrm>
            <a:off x="1969466" y="4802823"/>
            <a:ext cx="5791199" cy="274637"/>
          </a:xfrm>
        </p:spPr>
        <p:txBody>
          <a:bodyPr/>
          <a:lstStyle/>
          <a:p>
            <a:r>
              <a:rPr lang="en-US" dirty="0">
                <a:solidFill>
                  <a:schemeClr val="tx2"/>
                </a:solidFill>
              </a:rPr>
              <a:t>© 2021 California Institute of Technology. Government sponsorship acknowledged.</a:t>
            </a:r>
          </a:p>
        </p:txBody>
      </p:sp>
      <p:pic>
        <p:nvPicPr>
          <p:cNvPr id="10" name="Content Placeholder 9">
            <a:extLst>
              <a:ext uri="{FF2B5EF4-FFF2-40B4-BE49-F238E27FC236}">
                <a16:creationId xmlns:a16="http://schemas.microsoft.com/office/drawing/2014/main" id="{F25B8A3F-A9B3-524B-B3EA-7A516C1178B9}"/>
              </a:ext>
            </a:extLst>
          </p:cNvPr>
          <p:cNvPicPr>
            <a:picLocks noGrp="1" noChangeAspect="1"/>
          </p:cNvPicPr>
          <p:nvPr>
            <p:ph sz="quarter" idx="19"/>
          </p:nvPr>
        </p:nvPicPr>
        <p:blipFill>
          <a:blip r:embed="rId4"/>
          <a:stretch>
            <a:fillRect/>
          </a:stretch>
        </p:blipFill>
        <p:spPr>
          <a:xfrm>
            <a:off x="253999" y="820284"/>
            <a:ext cx="2663544" cy="3995317"/>
          </a:xfrm>
        </p:spPr>
      </p:pic>
    </p:spTree>
    <p:extLst>
      <p:ext uri="{BB962C8B-B14F-4D97-AF65-F5344CB8AC3E}">
        <p14:creationId xmlns:p14="http://schemas.microsoft.com/office/powerpoint/2010/main" val="1250727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5AE0427-939C-2D45-A48F-7AD74298D1E2}"/>
              </a:ext>
            </a:extLst>
          </p:cNvPr>
          <p:cNvSpPr>
            <a:spLocks noGrp="1"/>
          </p:cNvSpPr>
          <p:nvPr>
            <p:ph type="body" sz="quarter" idx="17"/>
          </p:nvPr>
        </p:nvSpPr>
        <p:spPr/>
        <p:txBody>
          <a:bodyPr/>
          <a:lstStyle/>
          <a:p>
            <a:endParaRPr lang="en-US"/>
          </a:p>
        </p:txBody>
      </p:sp>
      <p:sp>
        <p:nvSpPr>
          <p:cNvPr id="3" name="Title 2">
            <a:extLst>
              <a:ext uri="{FF2B5EF4-FFF2-40B4-BE49-F238E27FC236}">
                <a16:creationId xmlns:a16="http://schemas.microsoft.com/office/drawing/2014/main" id="{61840A89-8C62-E348-902A-0A2192DA21B5}"/>
              </a:ext>
            </a:extLst>
          </p:cNvPr>
          <p:cNvSpPr>
            <a:spLocks noGrp="1"/>
          </p:cNvSpPr>
          <p:nvPr>
            <p:ph type="title"/>
          </p:nvPr>
        </p:nvSpPr>
        <p:spPr/>
        <p:txBody>
          <a:bodyPr/>
          <a:lstStyle/>
          <a:p>
            <a:r>
              <a:rPr lang="en-US" dirty="0"/>
              <a:t>tika-parsers-ml</a:t>
            </a:r>
          </a:p>
        </p:txBody>
      </p:sp>
      <p:sp>
        <p:nvSpPr>
          <p:cNvPr id="5" name="Date Placeholder 4">
            <a:extLst>
              <a:ext uri="{FF2B5EF4-FFF2-40B4-BE49-F238E27FC236}">
                <a16:creationId xmlns:a16="http://schemas.microsoft.com/office/drawing/2014/main" id="{9E58876B-280C-5241-A2E5-AE68AE48BA60}"/>
              </a:ext>
            </a:extLst>
          </p:cNvPr>
          <p:cNvSpPr>
            <a:spLocks noGrp="1"/>
          </p:cNvSpPr>
          <p:nvPr>
            <p:ph type="dt" sz="half" idx="20"/>
          </p:nvPr>
        </p:nvSpPr>
        <p:spPr/>
        <p:txBody>
          <a:bodyPr/>
          <a:lstStyle/>
          <a:p>
            <a:fld id="{81BC07D9-38D2-4D21-BB9F-4FB482252065}" type="datetime1">
              <a:rPr lang="en-US" smtClean="0"/>
              <a:t>9/23/21</a:t>
            </a:fld>
            <a:endParaRPr lang="en-US" dirty="0"/>
          </a:p>
        </p:txBody>
      </p:sp>
      <p:sp>
        <p:nvSpPr>
          <p:cNvPr id="7" name="Slide Number Placeholder 6">
            <a:extLst>
              <a:ext uri="{FF2B5EF4-FFF2-40B4-BE49-F238E27FC236}">
                <a16:creationId xmlns:a16="http://schemas.microsoft.com/office/drawing/2014/main" id="{B54E8250-D2E3-C941-A3C3-4DAE48668775}"/>
              </a:ext>
            </a:extLst>
          </p:cNvPr>
          <p:cNvSpPr>
            <a:spLocks noGrp="1"/>
          </p:cNvSpPr>
          <p:nvPr>
            <p:ph type="sldNum" sz="quarter" idx="22"/>
          </p:nvPr>
        </p:nvSpPr>
        <p:spPr/>
        <p:txBody>
          <a:bodyPr/>
          <a:lstStyle/>
          <a:p>
            <a:fld id="{0E0E1749-0B7E-403A-A9A7-95F2ED1F2891}" type="slidenum">
              <a:rPr lang="en-US" smtClean="0"/>
              <a:pPr/>
              <a:t>12</a:t>
            </a:fld>
            <a:endParaRPr lang="en-US" dirty="0"/>
          </a:p>
        </p:txBody>
      </p:sp>
      <p:pic>
        <p:nvPicPr>
          <p:cNvPr id="11" name="Picture 10">
            <a:extLst>
              <a:ext uri="{FF2B5EF4-FFF2-40B4-BE49-F238E27FC236}">
                <a16:creationId xmlns:a16="http://schemas.microsoft.com/office/drawing/2014/main" id="{39569AEB-4A9B-0C4F-9577-6818BEBFB110}"/>
              </a:ext>
            </a:extLst>
          </p:cNvPr>
          <p:cNvPicPr>
            <a:picLocks noChangeAspect="1"/>
          </p:cNvPicPr>
          <p:nvPr/>
        </p:nvPicPr>
        <p:blipFill>
          <a:blip r:embed="rId2"/>
          <a:stretch>
            <a:fillRect/>
          </a:stretch>
        </p:blipFill>
        <p:spPr>
          <a:xfrm>
            <a:off x="5169644" y="2260600"/>
            <a:ext cx="3948502" cy="1990567"/>
          </a:xfrm>
          <a:prstGeom prst="rect">
            <a:avLst/>
          </a:prstGeom>
        </p:spPr>
      </p:pic>
      <p:sp>
        <p:nvSpPr>
          <p:cNvPr id="12" name="Footer Placeholder 9">
            <a:extLst>
              <a:ext uri="{FF2B5EF4-FFF2-40B4-BE49-F238E27FC236}">
                <a16:creationId xmlns:a16="http://schemas.microsoft.com/office/drawing/2014/main" id="{081301C9-FF50-5544-AA39-3EA778383FC0}"/>
              </a:ext>
            </a:extLst>
          </p:cNvPr>
          <p:cNvSpPr>
            <a:spLocks noGrp="1"/>
          </p:cNvSpPr>
          <p:nvPr>
            <p:ph type="ftr" sz="quarter" idx="21"/>
          </p:nvPr>
        </p:nvSpPr>
        <p:spPr>
          <a:xfrm>
            <a:off x="1676401" y="4802823"/>
            <a:ext cx="5791199" cy="274637"/>
          </a:xfrm>
        </p:spPr>
        <p:txBody>
          <a:bodyPr/>
          <a:lstStyle/>
          <a:p>
            <a:r>
              <a:rPr lang="en-US" dirty="0">
                <a:solidFill>
                  <a:schemeClr val="tx2"/>
                </a:solidFill>
              </a:rPr>
              <a:t>© 2021 California Institute of Technology. Government sponsorship acknowledged.</a:t>
            </a:r>
          </a:p>
        </p:txBody>
      </p:sp>
      <p:grpSp>
        <p:nvGrpSpPr>
          <p:cNvPr id="15" name="Group 14">
            <a:extLst>
              <a:ext uri="{FF2B5EF4-FFF2-40B4-BE49-F238E27FC236}">
                <a16:creationId xmlns:a16="http://schemas.microsoft.com/office/drawing/2014/main" id="{AE5A33C7-1823-8849-82B6-FDCDE52C47F4}"/>
              </a:ext>
            </a:extLst>
          </p:cNvPr>
          <p:cNvGrpSpPr/>
          <p:nvPr/>
        </p:nvGrpSpPr>
        <p:grpSpPr>
          <a:xfrm>
            <a:off x="145143" y="2260600"/>
            <a:ext cx="5196114" cy="2383971"/>
            <a:chOff x="145143" y="2260600"/>
            <a:chExt cx="5196114" cy="2383971"/>
          </a:xfrm>
        </p:grpSpPr>
        <p:sp>
          <p:nvSpPr>
            <p:cNvPr id="14" name="Explosion 2 13">
              <a:extLst>
                <a:ext uri="{FF2B5EF4-FFF2-40B4-BE49-F238E27FC236}">
                  <a16:creationId xmlns:a16="http://schemas.microsoft.com/office/drawing/2014/main" id="{A7E32EC3-AD5F-7144-BA84-49BE6172F59C}"/>
                </a:ext>
              </a:extLst>
            </p:cNvPr>
            <p:cNvSpPr/>
            <p:nvPr/>
          </p:nvSpPr>
          <p:spPr>
            <a:xfrm>
              <a:off x="145143" y="2260600"/>
              <a:ext cx="5196114" cy="2383971"/>
            </a:xfrm>
            <a:prstGeom prst="irregularSeal2">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noAutofit/>
            </a:bodyPr>
            <a:lstStyle/>
            <a:p>
              <a:pPr algn="ctr"/>
              <a:endParaRPr lang="en-US"/>
            </a:p>
          </p:txBody>
        </p:sp>
        <p:sp>
          <p:nvSpPr>
            <p:cNvPr id="13" name="TextBox 12">
              <a:extLst>
                <a:ext uri="{FF2B5EF4-FFF2-40B4-BE49-F238E27FC236}">
                  <a16:creationId xmlns:a16="http://schemas.microsoft.com/office/drawing/2014/main" id="{26FC6006-72A5-864B-8A67-AE1DBAEB0F43}"/>
                </a:ext>
              </a:extLst>
            </p:cNvPr>
            <p:cNvSpPr txBox="1"/>
            <p:nvPr/>
          </p:nvSpPr>
          <p:spPr>
            <a:xfrm>
              <a:off x="1190171" y="3142000"/>
              <a:ext cx="3106057" cy="923330"/>
            </a:xfrm>
            <a:prstGeom prst="rect">
              <a:avLst/>
            </a:prstGeom>
            <a:noFill/>
          </p:spPr>
          <p:txBody>
            <a:bodyPr wrap="square" rtlCol="0">
              <a:spAutoFit/>
            </a:bodyPr>
            <a:lstStyle/>
            <a:p>
              <a:pPr algn="ctr"/>
              <a:r>
                <a:rPr lang="en-US" dirty="0">
                  <a:solidFill>
                    <a:schemeClr val="bg1"/>
                  </a:solidFill>
                </a:rPr>
                <a:t>ASR/STT!  Thanks to TIKA-94 and Lewis </a:t>
              </a:r>
              <a:r>
                <a:rPr lang="en-US" dirty="0" err="1">
                  <a:solidFill>
                    <a:schemeClr val="bg1"/>
                  </a:solidFill>
                </a:rPr>
                <a:t>McGibbney</a:t>
              </a:r>
              <a:r>
                <a:rPr lang="en-US" dirty="0">
                  <a:solidFill>
                    <a:schemeClr val="bg1"/>
                  </a:solidFill>
                </a:rPr>
                <a:t> and team!</a:t>
              </a:r>
            </a:p>
          </p:txBody>
        </p:sp>
      </p:grpSp>
      <p:pic>
        <p:nvPicPr>
          <p:cNvPr id="10" name="Content Placeholder 9">
            <a:extLst>
              <a:ext uri="{FF2B5EF4-FFF2-40B4-BE49-F238E27FC236}">
                <a16:creationId xmlns:a16="http://schemas.microsoft.com/office/drawing/2014/main" id="{6B92100F-CC5F-5447-8D98-CA29ABF86F86}"/>
              </a:ext>
            </a:extLst>
          </p:cNvPr>
          <p:cNvPicPr>
            <a:picLocks noGrp="1" noChangeAspect="1"/>
          </p:cNvPicPr>
          <p:nvPr>
            <p:ph sz="quarter" idx="19"/>
          </p:nvPr>
        </p:nvPicPr>
        <p:blipFill>
          <a:blip r:embed="rId3"/>
          <a:stretch>
            <a:fillRect/>
          </a:stretch>
        </p:blipFill>
        <p:spPr>
          <a:xfrm>
            <a:off x="444126" y="843300"/>
            <a:ext cx="4203700" cy="1549400"/>
          </a:xfrm>
        </p:spPr>
      </p:pic>
    </p:spTree>
    <p:extLst>
      <p:ext uri="{BB962C8B-B14F-4D97-AF65-F5344CB8AC3E}">
        <p14:creationId xmlns:p14="http://schemas.microsoft.com/office/powerpoint/2010/main" val="3287886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1000" fill="hold"/>
                                        <p:tgtEl>
                                          <p:spTgt spid="15"/>
                                        </p:tgtEl>
                                        <p:attrNameLst>
                                          <p:attrName>ppt_w</p:attrName>
                                        </p:attrNameLst>
                                      </p:cBhvr>
                                      <p:tavLst>
                                        <p:tav tm="0">
                                          <p:val>
                                            <p:fltVal val="0"/>
                                          </p:val>
                                        </p:tav>
                                        <p:tav tm="100000">
                                          <p:val>
                                            <p:strVal val="#ppt_w"/>
                                          </p:val>
                                        </p:tav>
                                      </p:tavLst>
                                    </p:anim>
                                    <p:anim calcmode="lin" valueType="num">
                                      <p:cBhvr>
                                        <p:cTn id="8" dur="1000" fill="hold"/>
                                        <p:tgtEl>
                                          <p:spTgt spid="15"/>
                                        </p:tgtEl>
                                        <p:attrNameLst>
                                          <p:attrName>ppt_h</p:attrName>
                                        </p:attrNameLst>
                                      </p:cBhvr>
                                      <p:tavLst>
                                        <p:tav tm="0">
                                          <p:val>
                                            <p:fltVal val="0"/>
                                          </p:val>
                                        </p:tav>
                                        <p:tav tm="100000">
                                          <p:val>
                                            <p:strVal val="#ppt_h"/>
                                          </p:val>
                                        </p:tav>
                                      </p:tavLst>
                                    </p:anim>
                                    <p:anim calcmode="lin" valueType="num">
                                      <p:cBhvr>
                                        <p:cTn id="9" dur="1000" fill="hold"/>
                                        <p:tgtEl>
                                          <p:spTgt spid="15"/>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15"/>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5011FA6-D627-9042-BDDD-2FA85E916D3C}"/>
              </a:ext>
            </a:extLst>
          </p:cNvPr>
          <p:cNvSpPr>
            <a:spLocks noGrp="1"/>
          </p:cNvSpPr>
          <p:nvPr>
            <p:ph type="body" sz="quarter" idx="17"/>
          </p:nvPr>
        </p:nvSpPr>
        <p:spPr/>
        <p:txBody>
          <a:bodyPr/>
          <a:lstStyle/>
          <a:p>
            <a:endParaRPr lang="en-US"/>
          </a:p>
        </p:txBody>
      </p:sp>
      <p:sp>
        <p:nvSpPr>
          <p:cNvPr id="3" name="Title 2">
            <a:extLst>
              <a:ext uri="{FF2B5EF4-FFF2-40B4-BE49-F238E27FC236}">
                <a16:creationId xmlns:a16="http://schemas.microsoft.com/office/drawing/2014/main" id="{43BB5B4F-8A9D-CA42-9A12-90299550E0CA}"/>
              </a:ext>
            </a:extLst>
          </p:cNvPr>
          <p:cNvSpPr>
            <a:spLocks noGrp="1"/>
          </p:cNvSpPr>
          <p:nvPr>
            <p:ph type="title"/>
          </p:nvPr>
        </p:nvSpPr>
        <p:spPr/>
        <p:txBody>
          <a:bodyPr/>
          <a:lstStyle/>
          <a:p>
            <a:r>
              <a:rPr lang="en-US" dirty="0"/>
              <a:t>tika-app and parser modules</a:t>
            </a:r>
          </a:p>
        </p:txBody>
      </p:sp>
      <p:sp>
        <p:nvSpPr>
          <p:cNvPr id="4" name="Content Placeholder 3">
            <a:extLst>
              <a:ext uri="{FF2B5EF4-FFF2-40B4-BE49-F238E27FC236}">
                <a16:creationId xmlns:a16="http://schemas.microsoft.com/office/drawing/2014/main" id="{AF30C68D-8673-2A40-9FB2-5565A3031D58}"/>
              </a:ext>
            </a:extLst>
          </p:cNvPr>
          <p:cNvSpPr>
            <a:spLocks noGrp="1"/>
          </p:cNvSpPr>
          <p:nvPr>
            <p:ph sz="quarter" idx="19"/>
          </p:nvPr>
        </p:nvSpPr>
        <p:spPr/>
        <p:txBody>
          <a:bodyPr/>
          <a:lstStyle/>
          <a:p>
            <a:r>
              <a:rPr lang="en-US" dirty="0"/>
              <a:t>Same as before but with only tika-parsers-standard included</a:t>
            </a:r>
          </a:p>
          <a:p>
            <a:r>
              <a:rPr lang="en-US" dirty="0"/>
              <a:t>Users must add tika-parsers-extended submodules for scientific format parsing and/or sqlite3 parsing </a:t>
            </a:r>
          </a:p>
        </p:txBody>
      </p:sp>
      <p:sp>
        <p:nvSpPr>
          <p:cNvPr id="5" name="Date Placeholder 4">
            <a:extLst>
              <a:ext uri="{FF2B5EF4-FFF2-40B4-BE49-F238E27FC236}">
                <a16:creationId xmlns:a16="http://schemas.microsoft.com/office/drawing/2014/main" id="{BEF9849B-314D-C244-837C-E64FA0A900C9}"/>
              </a:ext>
            </a:extLst>
          </p:cNvPr>
          <p:cNvSpPr>
            <a:spLocks noGrp="1"/>
          </p:cNvSpPr>
          <p:nvPr>
            <p:ph type="dt" sz="half" idx="20"/>
          </p:nvPr>
        </p:nvSpPr>
        <p:spPr/>
        <p:txBody>
          <a:bodyPr/>
          <a:lstStyle/>
          <a:p>
            <a:fld id="{81BC07D9-38D2-4D21-BB9F-4FB482252065}" type="datetime1">
              <a:rPr lang="en-US" smtClean="0"/>
              <a:t>9/23/21</a:t>
            </a:fld>
            <a:endParaRPr lang="en-US" dirty="0"/>
          </a:p>
        </p:txBody>
      </p:sp>
      <p:sp>
        <p:nvSpPr>
          <p:cNvPr id="7" name="Slide Number Placeholder 6">
            <a:extLst>
              <a:ext uri="{FF2B5EF4-FFF2-40B4-BE49-F238E27FC236}">
                <a16:creationId xmlns:a16="http://schemas.microsoft.com/office/drawing/2014/main" id="{937328D1-D508-5149-A179-39C65D28E20C}"/>
              </a:ext>
            </a:extLst>
          </p:cNvPr>
          <p:cNvSpPr>
            <a:spLocks noGrp="1"/>
          </p:cNvSpPr>
          <p:nvPr>
            <p:ph type="sldNum" sz="quarter" idx="22"/>
          </p:nvPr>
        </p:nvSpPr>
        <p:spPr/>
        <p:txBody>
          <a:bodyPr/>
          <a:lstStyle/>
          <a:p>
            <a:fld id="{0E0E1749-0B7E-403A-A9A7-95F2ED1F2891}" type="slidenum">
              <a:rPr lang="en-US" smtClean="0"/>
              <a:pPr/>
              <a:t>13</a:t>
            </a:fld>
            <a:endParaRPr lang="en-US" dirty="0"/>
          </a:p>
        </p:txBody>
      </p:sp>
      <p:sp>
        <p:nvSpPr>
          <p:cNvPr id="8" name="Footer Placeholder 9">
            <a:extLst>
              <a:ext uri="{FF2B5EF4-FFF2-40B4-BE49-F238E27FC236}">
                <a16:creationId xmlns:a16="http://schemas.microsoft.com/office/drawing/2014/main" id="{A7472E3E-D51E-B644-8A00-F75693D87989}"/>
              </a:ext>
            </a:extLst>
          </p:cNvPr>
          <p:cNvSpPr>
            <a:spLocks noGrp="1"/>
          </p:cNvSpPr>
          <p:nvPr>
            <p:ph type="ftr" sz="quarter" idx="21"/>
          </p:nvPr>
        </p:nvSpPr>
        <p:spPr>
          <a:xfrm>
            <a:off x="1676401" y="4802823"/>
            <a:ext cx="5791199" cy="274637"/>
          </a:xfrm>
        </p:spPr>
        <p:txBody>
          <a:bodyPr/>
          <a:lstStyle/>
          <a:p>
            <a:r>
              <a:rPr lang="en-US" dirty="0">
                <a:solidFill>
                  <a:schemeClr val="tx2"/>
                </a:solidFill>
              </a:rPr>
              <a:t>© 2021 California Institute of Technology. Government sponsorship acknowledged.</a:t>
            </a:r>
          </a:p>
        </p:txBody>
      </p:sp>
    </p:spTree>
    <p:extLst>
      <p:ext uri="{BB962C8B-B14F-4D97-AF65-F5344CB8AC3E}">
        <p14:creationId xmlns:p14="http://schemas.microsoft.com/office/powerpoint/2010/main" val="38916245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1C1C70C-569F-AE49-A2CA-DB1A38DDFA53}"/>
              </a:ext>
            </a:extLst>
          </p:cNvPr>
          <p:cNvSpPr>
            <a:spLocks noGrp="1"/>
          </p:cNvSpPr>
          <p:nvPr>
            <p:ph type="body" sz="quarter" idx="17"/>
          </p:nvPr>
        </p:nvSpPr>
        <p:spPr/>
        <p:txBody>
          <a:bodyPr/>
          <a:lstStyle/>
          <a:p>
            <a:endParaRPr lang="en-US"/>
          </a:p>
        </p:txBody>
      </p:sp>
      <p:sp>
        <p:nvSpPr>
          <p:cNvPr id="3" name="Title 2">
            <a:extLst>
              <a:ext uri="{FF2B5EF4-FFF2-40B4-BE49-F238E27FC236}">
                <a16:creationId xmlns:a16="http://schemas.microsoft.com/office/drawing/2014/main" id="{AF253B86-D074-F84A-819A-301B10FABF2F}"/>
              </a:ext>
            </a:extLst>
          </p:cNvPr>
          <p:cNvSpPr>
            <a:spLocks noGrp="1"/>
          </p:cNvSpPr>
          <p:nvPr>
            <p:ph type="title"/>
          </p:nvPr>
        </p:nvSpPr>
        <p:spPr/>
        <p:txBody>
          <a:bodyPr/>
          <a:lstStyle/>
          <a:p>
            <a:r>
              <a:rPr lang="en-US" dirty="0"/>
              <a:t>tika-server and parser modules</a:t>
            </a:r>
          </a:p>
        </p:txBody>
      </p:sp>
      <p:sp>
        <p:nvSpPr>
          <p:cNvPr id="4" name="Content Placeholder 3">
            <a:extLst>
              <a:ext uri="{FF2B5EF4-FFF2-40B4-BE49-F238E27FC236}">
                <a16:creationId xmlns:a16="http://schemas.microsoft.com/office/drawing/2014/main" id="{5C822411-7C57-A241-BFD5-F9E2314970FA}"/>
              </a:ext>
            </a:extLst>
          </p:cNvPr>
          <p:cNvSpPr>
            <a:spLocks noGrp="1"/>
          </p:cNvSpPr>
          <p:nvPr>
            <p:ph sz="quarter" idx="19"/>
          </p:nvPr>
        </p:nvSpPr>
        <p:spPr/>
        <p:txBody>
          <a:bodyPr/>
          <a:lstStyle/>
          <a:p>
            <a:r>
              <a:rPr lang="en-US" dirty="0"/>
              <a:t>tika-server-core</a:t>
            </a:r>
          </a:p>
          <a:p>
            <a:pPr lvl="1"/>
            <a:r>
              <a:rPr lang="en-US" dirty="0"/>
              <a:t>Basic server with </a:t>
            </a:r>
            <a:r>
              <a:rPr lang="en-US" i="1" dirty="0"/>
              <a:t>no </a:t>
            </a:r>
            <a:r>
              <a:rPr lang="en-US" dirty="0"/>
              <a:t>parsers</a:t>
            </a:r>
          </a:p>
          <a:p>
            <a:r>
              <a:rPr lang="en-US" dirty="0"/>
              <a:t>tika-server-standard</a:t>
            </a:r>
          </a:p>
          <a:p>
            <a:pPr lvl="1"/>
            <a:r>
              <a:rPr lang="en-US" dirty="0"/>
              <a:t>Server with standard parser</a:t>
            </a:r>
          </a:p>
          <a:p>
            <a:pPr lvl="1"/>
            <a:r>
              <a:rPr lang="en-US" dirty="0"/>
              <a:t>Users must add tika-parsers-extended submodules for scientific format parsing and/or sqlite3 parsing</a:t>
            </a:r>
          </a:p>
        </p:txBody>
      </p:sp>
      <p:sp>
        <p:nvSpPr>
          <p:cNvPr id="5" name="Date Placeholder 4">
            <a:extLst>
              <a:ext uri="{FF2B5EF4-FFF2-40B4-BE49-F238E27FC236}">
                <a16:creationId xmlns:a16="http://schemas.microsoft.com/office/drawing/2014/main" id="{46A545B9-A736-914A-A781-A47BEE7C5E85}"/>
              </a:ext>
            </a:extLst>
          </p:cNvPr>
          <p:cNvSpPr>
            <a:spLocks noGrp="1"/>
          </p:cNvSpPr>
          <p:nvPr>
            <p:ph type="dt" sz="half" idx="20"/>
          </p:nvPr>
        </p:nvSpPr>
        <p:spPr/>
        <p:txBody>
          <a:bodyPr/>
          <a:lstStyle/>
          <a:p>
            <a:fld id="{81BC07D9-38D2-4D21-BB9F-4FB482252065}" type="datetime1">
              <a:rPr lang="en-US" smtClean="0"/>
              <a:t>9/23/21</a:t>
            </a:fld>
            <a:endParaRPr lang="en-US" dirty="0"/>
          </a:p>
        </p:txBody>
      </p:sp>
      <p:sp>
        <p:nvSpPr>
          <p:cNvPr id="7" name="Slide Number Placeholder 6">
            <a:extLst>
              <a:ext uri="{FF2B5EF4-FFF2-40B4-BE49-F238E27FC236}">
                <a16:creationId xmlns:a16="http://schemas.microsoft.com/office/drawing/2014/main" id="{9B8D498A-E903-8D45-AE62-57DC719BE6A1}"/>
              </a:ext>
            </a:extLst>
          </p:cNvPr>
          <p:cNvSpPr>
            <a:spLocks noGrp="1"/>
          </p:cNvSpPr>
          <p:nvPr>
            <p:ph type="sldNum" sz="quarter" idx="22"/>
          </p:nvPr>
        </p:nvSpPr>
        <p:spPr/>
        <p:txBody>
          <a:bodyPr/>
          <a:lstStyle/>
          <a:p>
            <a:fld id="{0E0E1749-0B7E-403A-A9A7-95F2ED1F2891}" type="slidenum">
              <a:rPr lang="en-US" smtClean="0"/>
              <a:pPr/>
              <a:t>14</a:t>
            </a:fld>
            <a:endParaRPr lang="en-US" dirty="0"/>
          </a:p>
        </p:txBody>
      </p:sp>
      <p:sp>
        <p:nvSpPr>
          <p:cNvPr id="8" name="Footer Placeholder 9">
            <a:extLst>
              <a:ext uri="{FF2B5EF4-FFF2-40B4-BE49-F238E27FC236}">
                <a16:creationId xmlns:a16="http://schemas.microsoft.com/office/drawing/2014/main" id="{69398C9E-D0F6-0C40-B591-818EDD65542E}"/>
              </a:ext>
            </a:extLst>
          </p:cNvPr>
          <p:cNvSpPr>
            <a:spLocks noGrp="1"/>
          </p:cNvSpPr>
          <p:nvPr>
            <p:ph type="ftr" sz="quarter" idx="21"/>
          </p:nvPr>
        </p:nvSpPr>
        <p:spPr>
          <a:xfrm>
            <a:off x="1676401" y="4802823"/>
            <a:ext cx="5791199" cy="274637"/>
          </a:xfrm>
        </p:spPr>
        <p:txBody>
          <a:bodyPr/>
          <a:lstStyle/>
          <a:p>
            <a:r>
              <a:rPr lang="en-US" dirty="0">
                <a:solidFill>
                  <a:schemeClr val="tx2"/>
                </a:solidFill>
              </a:rPr>
              <a:t>© 2021 California Institute of Technology. Government sponsorship acknowledged.</a:t>
            </a:r>
          </a:p>
        </p:txBody>
      </p:sp>
    </p:spTree>
    <p:extLst>
      <p:ext uri="{BB962C8B-B14F-4D97-AF65-F5344CB8AC3E}">
        <p14:creationId xmlns:p14="http://schemas.microsoft.com/office/powerpoint/2010/main" val="29121237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466E902-8B69-F947-B08C-74FD8B9B3F1A}"/>
              </a:ext>
            </a:extLst>
          </p:cNvPr>
          <p:cNvSpPr>
            <a:spLocks noGrp="1"/>
          </p:cNvSpPr>
          <p:nvPr>
            <p:ph type="body" sz="quarter" idx="17"/>
          </p:nvPr>
        </p:nvSpPr>
        <p:spPr/>
        <p:txBody>
          <a:bodyPr/>
          <a:lstStyle/>
          <a:p>
            <a:endParaRPr lang="en-US"/>
          </a:p>
        </p:txBody>
      </p:sp>
      <p:sp>
        <p:nvSpPr>
          <p:cNvPr id="3" name="Title 2">
            <a:extLst>
              <a:ext uri="{FF2B5EF4-FFF2-40B4-BE49-F238E27FC236}">
                <a16:creationId xmlns:a16="http://schemas.microsoft.com/office/drawing/2014/main" id="{2CAF2633-C7B4-0241-B2C8-507606DDF9D7}"/>
              </a:ext>
            </a:extLst>
          </p:cNvPr>
          <p:cNvSpPr>
            <a:spLocks noGrp="1"/>
          </p:cNvSpPr>
          <p:nvPr>
            <p:ph type="title"/>
          </p:nvPr>
        </p:nvSpPr>
        <p:spPr/>
        <p:txBody>
          <a:bodyPr/>
          <a:lstStyle/>
          <a:p>
            <a:r>
              <a:rPr lang="en-US" dirty="0"/>
              <a:t>tika-server modularized</a:t>
            </a:r>
          </a:p>
        </p:txBody>
      </p:sp>
      <p:pic>
        <p:nvPicPr>
          <p:cNvPr id="9" name="Content Placeholder 8">
            <a:extLst>
              <a:ext uri="{FF2B5EF4-FFF2-40B4-BE49-F238E27FC236}">
                <a16:creationId xmlns:a16="http://schemas.microsoft.com/office/drawing/2014/main" id="{0053D2DB-97A3-6F43-86D6-6842FA8388B6}"/>
              </a:ext>
            </a:extLst>
          </p:cNvPr>
          <p:cNvPicPr>
            <a:picLocks noGrp="1" noChangeAspect="1"/>
          </p:cNvPicPr>
          <p:nvPr>
            <p:ph sz="quarter" idx="19"/>
          </p:nvPr>
        </p:nvPicPr>
        <p:blipFill>
          <a:blip r:embed="rId2"/>
          <a:stretch>
            <a:fillRect/>
          </a:stretch>
        </p:blipFill>
        <p:spPr>
          <a:xfrm>
            <a:off x="2646736" y="1812370"/>
            <a:ext cx="2451100" cy="1092200"/>
          </a:xfrm>
        </p:spPr>
      </p:pic>
      <p:sp>
        <p:nvSpPr>
          <p:cNvPr id="5" name="Date Placeholder 4">
            <a:extLst>
              <a:ext uri="{FF2B5EF4-FFF2-40B4-BE49-F238E27FC236}">
                <a16:creationId xmlns:a16="http://schemas.microsoft.com/office/drawing/2014/main" id="{37E31FD9-048D-6247-9423-82937B4F5D51}"/>
              </a:ext>
            </a:extLst>
          </p:cNvPr>
          <p:cNvSpPr>
            <a:spLocks noGrp="1"/>
          </p:cNvSpPr>
          <p:nvPr>
            <p:ph type="dt" sz="half" idx="20"/>
          </p:nvPr>
        </p:nvSpPr>
        <p:spPr/>
        <p:txBody>
          <a:bodyPr/>
          <a:lstStyle/>
          <a:p>
            <a:fld id="{81BC07D9-38D2-4D21-BB9F-4FB482252065}" type="datetime1">
              <a:rPr lang="en-US" smtClean="0"/>
              <a:t>9/23/21</a:t>
            </a:fld>
            <a:endParaRPr lang="en-US" dirty="0"/>
          </a:p>
        </p:txBody>
      </p:sp>
      <p:sp>
        <p:nvSpPr>
          <p:cNvPr id="7" name="Slide Number Placeholder 6">
            <a:extLst>
              <a:ext uri="{FF2B5EF4-FFF2-40B4-BE49-F238E27FC236}">
                <a16:creationId xmlns:a16="http://schemas.microsoft.com/office/drawing/2014/main" id="{0CE62CA0-2D77-7A4C-8996-71297F1699A9}"/>
              </a:ext>
            </a:extLst>
          </p:cNvPr>
          <p:cNvSpPr>
            <a:spLocks noGrp="1"/>
          </p:cNvSpPr>
          <p:nvPr>
            <p:ph type="sldNum" sz="quarter" idx="22"/>
          </p:nvPr>
        </p:nvSpPr>
        <p:spPr/>
        <p:txBody>
          <a:bodyPr/>
          <a:lstStyle/>
          <a:p>
            <a:fld id="{0E0E1749-0B7E-403A-A9A7-95F2ED1F2891}" type="slidenum">
              <a:rPr lang="en-US" smtClean="0"/>
              <a:pPr/>
              <a:t>15</a:t>
            </a:fld>
            <a:endParaRPr lang="en-US" dirty="0"/>
          </a:p>
        </p:txBody>
      </p:sp>
      <p:sp>
        <p:nvSpPr>
          <p:cNvPr id="10" name="Footer Placeholder 9">
            <a:extLst>
              <a:ext uri="{FF2B5EF4-FFF2-40B4-BE49-F238E27FC236}">
                <a16:creationId xmlns:a16="http://schemas.microsoft.com/office/drawing/2014/main" id="{DA6341AB-3BCE-0A47-B291-4ACF952AF608}"/>
              </a:ext>
            </a:extLst>
          </p:cNvPr>
          <p:cNvSpPr>
            <a:spLocks noGrp="1"/>
          </p:cNvSpPr>
          <p:nvPr>
            <p:ph type="ftr" sz="quarter" idx="21"/>
          </p:nvPr>
        </p:nvSpPr>
        <p:spPr>
          <a:xfrm>
            <a:off x="1676401" y="4802823"/>
            <a:ext cx="5791199" cy="274637"/>
          </a:xfrm>
        </p:spPr>
        <p:txBody>
          <a:bodyPr/>
          <a:lstStyle/>
          <a:p>
            <a:r>
              <a:rPr lang="en-US" dirty="0">
                <a:solidFill>
                  <a:schemeClr val="tx2"/>
                </a:solidFill>
              </a:rPr>
              <a:t>© 2021 California Institute of Technology. Government sponsorship acknowledged.</a:t>
            </a:r>
          </a:p>
        </p:txBody>
      </p:sp>
    </p:spTree>
    <p:extLst>
      <p:ext uri="{BB962C8B-B14F-4D97-AF65-F5344CB8AC3E}">
        <p14:creationId xmlns:p14="http://schemas.microsoft.com/office/powerpoint/2010/main" val="22625996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85BE80C-F942-D345-9A00-8FB24B17C6AA}"/>
              </a:ext>
            </a:extLst>
          </p:cNvPr>
          <p:cNvSpPr>
            <a:spLocks noGrp="1"/>
          </p:cNvSpPr>
          <p:nvPr>
            <p:ph type="body" sz="quarter" idx="17"/>
          </p:nvPr>
        </p:nvSpPr>
        <p:spPr/>
        <p:txBody>
          <a:bodyPr/>
          <a:lstStyle/>
          <a:p>
            <a:endParaRPr lang="en-US"/>
          </a:p>
        </p:txBody>
      </p:sp>
      <p:sp>
        <p:nvSpPr>
          <p:cNvPr id="3" name="Title 2">
            <a:extLst>
              <a:ext uri="{FF2B5EF4-FFF2-40B4-BE49-F238E27FC236}">
                <a16:creationId xmlns:a16="http://schemas.microsoft.com/office/drawing/2014/main" id="{1943ED11-A334-9F41-8CC6-556F0EFDBC06}"/>
              </a:ext>
            </a:extLst>
          </p:cNvPr>
          <p:cNvSpPr>
            <a:spLocks noGrp="1"/>
          </p:cNvSpPr>
          <p:nvPr>
            <p:ph type="title"/>
          </p:nvPr>
        </p:nvSpPr>
        <p:spPr/>
        <p:txBody>
          <a:bodyPr/>
          <a:lstStyle/>
          <a:p>
            <a:r>
              <a:rPr lang="en-US" dirty="0" err="1"/>
              <a:t>langdetect</a:t>
            </a:r>
            <a:r>
              <a:rPr lang="en-US" dirty="0"/>
              <a:t> modularized</a:t>
            </a:r>
          </a:p>
        </p:txBody>
      </p:sp>
      <p:pic>
        <p:nvPicPr>
          <p:cNvPr id="9" name="Content Placeholder 8">
            <a:extLst>
              <a:ext uri="{FF2B5EF4-FFF2-40B4-BE49-F238E27FC236}">
                <a16:creationId xmlns:a16="http://schemas.microsoft.com/office/drawing/2014/main" id="{AC7ED84E-CBB0-3D49-9DB0-F408CD6BAEA6}"/>
              </a:ext>
            </a:extLst>
          </p:cNvPr>
          <p:cNvPicPr>
            <a:picLocks noGrp="1" noChangeAspect="1"/>
          </p:cNvPicPr>
          <p:nvPr>
            <p:ph sz="quarter" idx="19"/>
          </p:nvPr>
        </p:nvPicPr>
        <p:blipFill>
          <a:blip r:embed="rId2"/>
          <a:stretch>
            <a:fillRect/>
          </a:stretch>
        </p:blipFill>
        <p:spPr>
          <a:xfrm>
            <a:off x="2334095" y="1577420"/>
            <a:ext cx="3187700" cy="1562100"/>
          </a:xfrm>
        </p:spPr>
      </p:pic>
      <p:sp>
        <p:nvSpPr>
          <p:cNvPr id="5" name="Date Placeholder 4">
            <a:extLst>
              <a:ext uri="{FF2B5EF4-FFF2-40B4-BE49-F238E27FC236}">
                <a16:creationId xmlns:a16="http://schemas.microsoft.com/office/drawing/2014/main" id="{8ED73132-A91B-9049-9060-74430EEF3FCC}"/>
              </a:ext>
            </a:extLst>
          </p:cNvPr>
          <p:cNvSpPr>
            <a:spLocks noGrp="1"/>
          </p:cNvSpPr>
          <p:nvPr>
            <p:ph type="dt" sz="half" idx="20"/>
          </p:nvPr>
        </p:nvSpPr>
        <p:spPr/>
        <p:txBody>
          <a:bodyPr/>
          <a:lstStyle/>
          <a:p>
            <a:fld id="{81BC07D9-38D2-4D21-BB9F-4FB482252065}" type="datetime1">
              <a:rPr lang="en-US" smtClean="0"/>
              <a:t>9/23/21</a:t>
            </a:fld>
            <a:endParaRPr lang="en-US" dirty="0"/>
          </a:p>
        </p:txBody>
      </p:sp>
      <p:sp>
        <p:nvSpPr>
          <p:cNvPr id="7" name="Slide Number Placeholder 6">
            <a:extLst>
              <a:ext uri="{FF2B5EF4-FFF2-40B4-BE49-F238E27FC236}">
                <a16:creationId xmlns:a16="http://schemas.microsoft.com/office/drawing/2014/main" id="{7D5B7CF1-B4A4-E047-A915-5F947F2010C4}"/>
              </a:ext>
            </a:extLst>
          </p:cNvPr>
          <p:cNvSpPr>
            <a:spLocks noGrp="1"/>
          </p:cNvSpPr>
          <p:nvPr>
            <p:ph type="sldNum" sz="quarter" idx="22"/>
          </p:nvPr>
        </p:nvSpPr>
        <p:spPr/>
        <p:txBody>
          <a:bodyPr/>
          <a:lstStyle/>
          <a:p>
            <a:fld id="{0E0E1749-0B7E-403A-A9A7-95F2ED1F2891}" type="slidenum">
              <a:rPr lang="en-US" smtClean="0"/>
              <a:pPr/>
              <a:t>16</a:t>
            </a:fld>
            <a:endParaRPr lang="en-US" dirty="0"/>
          </a:p>
        </p:txBody>
      </p:sp>
      <p:sp>
        <p:nvSpPr>
          <p:cNvPr id="10" name="Footer Placeholder 9">
            <a:extLst>
              <a:ext uri="{FF2B5EF4-FFF2-40B4-BE49-F238E27FC236}">
                <a16:creationId xmlns:a16="http://schemas.microsoft.com/office/drawing/2014/main" id="{E25664E6-C2BE-354E-8BED-7C00A6C6D056}"/>
              </a:ext>
            </a:extLst>
          </p:cNvPr>
          <p:cNvSpPr>
            <a:spLocks noGrp="1"/>
          </p:cNvSpPr>
          <p:nvPr>
            <p:ph type="ftr" sz="quarter" idx="21"/>
          </p:nvPr>
        </p:nvSpPr>
        <p:spPr>
          <a:xfrm>
            <a:off x="1676401" y="4802823"/>
            <a:ext cx="5791199" cy="274637"/>
          </a:xfrm>
        </p:spPr>
        <p:txBody>
          <a:bodyPr/>
          <a:lstStyle/>
          <a:p>
            <a:r>
              <a:rPr lang="en-US" dirty="0">
                <a:solidFill>
                  <a:schemeClr val="tx2"/>
                </a:solidFill>
              </a:rPr>
              <a:t>© 2021 California Institute of Technology. Government sponsorship acknowledged.</a:t>
            </a:r>
          </a:p>
        </p:txBody>
      </p:sp>
    </p:spTree>
    <p:extLst>
      <p:ext uri="{BB962C8B-B14F-4D97-AF65-F5344CB8AC3E}">
        <p14:creationId xmlns:p14="http://schemas.microsoft.com/office/powerpoint/2010/main" val="18458739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25F80EE-A33F-DF49-BCF6-509C61FED46E}"/>
              </a:ext>
            </a:extLst>
          </p:cNvPr>
          <p:cNvSpPr>
            <a:spLocks noGrp="1"/>
          </p:cNvSpPr>
          <p:nvPr>
            <p:ph type="body" sz="quarter" idx="17"/>
          </p:nvPr>
        </p:nvSpPr>
        <p:spPr/>
        <p:txBody>
          <a:bodyPr/>
          <a:lstStyle/>
          <a:p>
            <a:endParaRPr lang="en-US"/>
          </a:p>
        </p:txBody>
      </p:sp>
      <p:sp>
        <p:nvSpPr>
          <p:cNvPr id="3" name="Title 2">
            <a:extLst>
              <a:ext uri="{FF2B5EF4-FFF2-40B4-BE49-F238E27FC236}">
                <a16:creationId xmlns:a16="http://schemas.microsoft.com/office/drawing/2014/main" id="{88F79ECE-2D11-804C-9BA1-A3870E3BC69E}"/>
              </a:ext>
            </a:extLst>
          </p:cNvPr>
          <p:cNvSpPr>
            <a:spLocks noGrp="1"/>
          </p:cNvSpPr>
          <p:nvPr>
            <p:ph type="title"/>
          </p:nvPr>
        </p:nvSpPr>
        <p:spPr/>
        <p:txBody>
          <a:bodyPr/>
          <a:lstStyle/>
          <a:p>
            <a:r>
              <a:rPr lang="en-US" dirty="0"/>
              <a:t>tika-eval modularized</a:t>
            </a:r>
          </a:p>
        </p:txBody>
      </p:sp>
      <p:sp>
        <p:nvSpPr>
          <p:cNvPr id="5" name="Date Placeholder 4">
            <a:extLst>
              <a:ext uri="{FF2B5EF4-FFF2-40B4-BE49-F238E27FC236}">
                <a16:creationId xmlns:a16="http://schemas.microsoft.com/office/drawing/2014/main" id="{7DAA917F-A776-0846-B93A-D8CA0BD26A26}"/>
              </a:ext>
            </a:extLst>
          </p:cNvPr>
          <p:cNvSpPr>
            <a:spLocks noGrp="1"/>
          </p:cNvSpPr>
          <p:nvPr>
            <p:ph type="dt" sz="half" idx="20"/>
          </p:nvPr>
        </p:nvSpPr>
        <p:spPr/>
        <p:txBody>
          <a:bodyPr/>
          <a:lstStyle/>
          <a:p>
            <a:fld id="{81BC07D9-38D2-4D21-BB9F-4FB482252065}" type="datetime1">
              <a:rPr lang="en-US" smtClean="0"/>
              <a:t>9/23/21</a:t>
            </a:fld>
            <a:endParaRPr lang="en-US" dirty="0"/>
          </a:p>
        </p:txBody>
      </p:sp>
      <p:sp>
        <p:nvSpPr>
          <p:cNvPr id="7" name="Slide Number Placeholder 6">
            <a:extLst>
              <a:ext uri="{FF2B5EF4-FFF2-40B4-BE49-F238E27FC236}">
                <a16:creationId xmlns:a16="http://schemas.microsoft.com/office/drawing/2014/main" id="{FDD66291-9560-344C-8894-25AFA7D287E0}"/>
              </a:ext>
            </a:extLst>
          </p:cNvPr>
          <p:cNvSpPr>
            <a:spLocks noGrp="1"/>
          </p:cNvSpPr>
          <p:nvPr>
            <p:ph type="sldNum" sz="quarter" idx="22"/>
          </p:nvPr>
        </p:nvSpPr>
        <p:spPr/>
        <p:txBody>
          <a:bodyPr/>
          <a:lstStyle/>
          <a:p>
            <a:fld id="{0E0E1749-0B7E-403A-A9A7-95F2ED1F2891}" type="slidenum">
              <a:rPr lang="en-US" smtClean="0"/>
              <a:pPr/>
              <a:t>17</a:t>
            </a:fld>
            <a:endParaRPr lang="en-US" dirty="0"/>
          </a:p>
        </p:txBody>
      </p:sp>
      <p:graphicFrame>
        <p:nvGraphicFramePr>
          <p:cNvPr id="8" name="Content Placeholder 4">
            <a:extLst>
              <a:ext uri="{FF2B5EF4-FFF2-40B4-BE49-F238E27FC236}">
                <a16:creationId xmlns:a16="http://schemas.microsoft.com/office/drawing/2014/main" id="{C7A8CFB7-4823-4142-9AE7-4EEEBA2542EE}"/>
              </a:ext>
            </a:extLst>
          </p:cNvPr>
          <p:cNvGraphicFramePr>
            <a:graphicFrameLocks/>
          </p:cNvGraphicFramePr>
          <p:nvPr>
            <p:extLst>
              <p:ext uri="{D42A27DB-BD31-4B8C-83A1-F6EECF244321}">
                <p14:modId xmlns:p14="http://schemas.microsoft.com/office/powerpoint/2010/main" val="1372694141"/>
              </p:ext>
            </p:extLst>
          </p:nvPr>
        </p:nvGraphicFramePr>
        <p:xfrm>
          <a:off x="2514600" y="861046"/>
          <a:ext cx="6462221" cy="3901440"/>
        </p:xfrm>
        <a:graphic>
          <a:graphicData uri="http://schemas.openxmlformats.org/drawingml/2006/table">
            <a:tbl>
              <a:tblPr firstRow="1" bandRow="1">
                <a:tableStyleId>{5C22544A-7EE6-4342-B048-85BDC9FD1C3A}</a:tableStyleId>
              </a:tblPr>
              <a:tblGrid>
                <a:gridCol w="1811111">
                  <a:extLst>
                    <a:ext uri="{9D8B030D-6E8A-4147-A177-3AD203B41FA5}">
                      <a16:colId xmlns:a16="http://schemas.microsoft.com/office/drawing/2014/main" val="1578427251"/>
                    </a:ext>
                  </a:extLst>
                </a:gridCol>
                <a:gridCol w="2138479">
                  <a:extLst>
                    <a:ext uri="{9D8B030D-6E8A-4147-A177-3AD203B41FA5}">
                      <a16:colId xmlns:a16="http://schemas.microsoft.com/office/drawing/2014/main" val="1165012944"/>
                    </a:ext>
                  </a:extLst>
                </a:gridCol>
                <a:gridCol w="2512631">
                  <a:extLst>
                    <a:ext uri="{9D8B030D-6E8A-4147-A177-3AD203B41FA5}">
                      <a16:colId xmlns:a16="http://schemas.microsoft.com/office/drawing/2014/main" val="2027040465"/>
                    </a:ext>
                  </a:extLst>
                </a:gridCol>
              </a:tblGrid>
              <a:tr h="134952">
                <a:tc>
                  <a:txBody>
                    <a:bodyPr/>
                    <a:lstStyle/>
                    <a:p>
                      <a:endParaRPr lang="en-US" sz="1600" dirty="0"/>
                    </a:p>
                  </a:txBody>
                  <a:tcPr/>
                </a:tc>
                <a:tc>
                  <a:txBody>
                    <a:bodyPr/>
                    <a:lstStyle/>
                    <a:p>
                      <a:r>
                        <a:rPr lang="en-US" sz="1600" dirty="0" err="1"/>
                        <a:t>Tika</a:t>
                      </a:r>
                      <a:r>
                        <a:rPr lang="en-US" sz="1600" dirty="0"/>
                        <a:t> 1.14</a:t>
                      </a:r>
                    </a:p>
                  </a:txBody>
                  <a:tcPr/>
                </a:tc>
                <a:tc>
                  <a:txBody>
                    <a:bodyPr/>
                    <a:lstStyle/>
                    <a:p>
                      <a:r>
                        <a:rPr lang="en-US" sz="1600" dirty="0" err="1"/>
                        <a:t>Tika</a:t>
                      </a:r>
                      <a:r>
                        <a:rPr lang="en-US" sz="1600" dirty="0"/>
                        <a:t> 1.15-SNAPSHOT</a:t>
                      </a:r>
                    </a:p>
                  </a:txBody>
                  <a:tcPr/>
                </a:tc>
                <a:extLst>
                  <a:ext uri="{0D108BD9-81ED-4DB2-BD59-A6C34878D82A}">
                    <a16:rowId xmlns:a16="http://schemas.microsoft.com/office/drawing/2014/main" val="1822638341"/>
                  </a:ext>
                </a:extLst>
              </a:tr>
              <a:tr h="283859">
                <a:tc>
                  <a:txBody>
                    <a:bodyPr/>
                    <a:lstStyle/>
                    <a:p>
                      <a:r>
                        <a:rPr lang="en-US" sz="1600" dirty="0"/>
                        <a:t>Unique Tokens</a:t>
                      </a:r>
                    </a:p>
                  </a:txBody>
                  <a:tcPr/>
                </a:tc>
                <a:tc>
                  <a:txBody>
                    <a:bodyPr/>
                    <a:lstStyle/>
                    <a:p>
                      <a:r>
                        <a:rPr lang="en-US" sz="1600" dirty="0"/>
                        <a:t>786</a:t>
                      </a:r>
                    </a:p>
                  </a:txBody>
                  <a:tcPr/>
                </a:tc>
                <a:tc>
                  <a:txBody>
                    <a:bodyPr/>
                    <a:lstStyle/>
                    <a:p>
                      <a:r>
                        <a:rPr lang="en-US" sz="1600" dirty="0"/>
                        <a:t>156</a:t>
                      </a:r>
                    </a:p>
                  </a:txBody>
                  <a:tcPr/>
                </a:tc>
                <a:extLst>
                  <a:ext uri="{0D108BD9-81ED-4DB2-BD59-A6C34878D82A}">
                    <a16:rowId xmlns:a16="http://schemas.microsoft.com/office/drawing/2014/main" val="1302326297"/>
                  </a:ext>
                </a:extLst>
              </a:tr>
              <a:tr h="283859">
                <a:tc>
                  <a:txBody>
                    <a:bodyPr/>
                    <a:lstStyle/>
                    <a:p>
                      <a:r>
                        <a:rPr lang="en-US" sz="1600" dirty="0"/>
                        <a:t>Total Tokens</a:t>
                      </a:r>
                    </a:p>
                  </a:txBody>
                  <a:tcPr/>
                </a:tc>
                <a:tc>
                  <a:txBody>
                    <a:bodyPr/>
                    <a:lstStyle/>
                    <a:p>
                      <a:r>
                        <a:rPr lang="en-US" sz="1600" dirty="0"/>
                        <a:t>1603</a:t>
                      </a:r>
                    </a:p>
                  </a:txBody>
                  <a:tcPr/>
                </a:tc>
                <a:tc>
                  <a:txBody>
                    <a:bodyPr/>
                    <a:lstStyle/>
                    <a:p>
                      <a:r>
                        <a:rPr lang="en-US" sz="1600" dirty="0"/>
                        <a:t>272</a:t>
                      </a:r>
                    </a:p>
                  </a:txBody>
                  <a:tcPr/>
                </a:tc>
                <a:extLst>
                  <a:ext uri="{0D108BD9-81ED-4DB2-BD59-A6C34878D82A}">
                    <a16:rowId xmlns:a16="http://schemas.microsoft.com/office/drawing/2014/main" val="463541245"/>
                  </a:ext>
                </a:extLst>
              </a:tr>
              <a:tr h="283859">
                <a:tc>
                  <a:txBody>
                    <a:bodyPr/>
                    <a:lstStyle/>
                    <a:p>
                      <a:r>
                        <a:rPr lang="en-US" sz="1600" dirty="0" err="1"/>
                        <a:t>LangId</a:t>
                      </a:r>
                      <a:endParaRPr lang="en-US" sz="1600" dirty="0"/>
                    </a:p>
                  </a:txBody>
                  <a:tcPr/>
                </a:tc>
                <a:tc>
                  <a:txBody>
                    <a:bodyPr/>
                    <a:lstStyle/>
                    <a:p>
                      <a:r>
                        <a:rPr lang="en-US" sz="1600" dirty="0" err="1"/>
                        <a:t>zh-ch</a:t>
                      </a:r>
                      <a:endParaRPr lang="en-US" sz="1600" dirty="0"/>
                    </a:p>
                  </a:txBody>
                  <a:tcPr/>
                </a:tc>
                <a:tc>
                  <a:txBody>
                    <a:bodyPr/>
                    <a:lstStyle/>
                    <a:p>
                      <a:r>
                        <a:rPr lang="en-US" sz="1600" dirty="0"/>
                        <a:t>de</a:t>
                      </a:r>
                    </a:p>
                  </a:txBody>
                  <a:tcPr/>
                </a:tc>
                <a:extLst>
                  <a:ext uri="{0D108BD9-81ED-4DB2-BD59-A6C34878D82A}">
                    <a16:rowId xmlns:a16="http://schemas.microsoft.com/office/drawing/2014/main" val="1674687692"/>
                  </a:ext>
                </a:extLst>
              </a:tr>
              <a:tr h="283859">
                <a:tc>
                  <a:txBody>
                    <a:bodyPr/>
                    <a:lstStyle/>
                    <a:p>
                      <a:r>
                        <a:rPr lang="en-US" sz="1600" dirty="0"/>
                        <a:t>Common Words</a:t>
                      </a:r>
                    </a:p>
                  </a:txBody>
                  <a:tcPr/>
                </a:tc>
                <a:tc>
                  <a:txBody>
                    <a:bodyPr/>
                    <a:lstStyle/>
                    <a:p>
                      <a:r>
                        <a:rPr lang="en-US" sz="1600" dirty="0"/>
                        <a:t>0</a:t>
                      </a:r>
                    </a:p>
                  </a:txBody>
                  <a:tcPr/>
                </a:tc>
                <a:tc>
                  <a:txBody>
                    <a:bodyPr/>
                    <a:lstStyle/>
                    <a:p>
                      <a:r>
                        <a:rPr lang="en-US" sz="1600" dirty="0"/>
                        <a:t>116</a:t>
                      </a:r>
                    </a:p>
                  </a:txBody>
                  <a:tcPr/>
                </a:tc>
                <a:extLst>
                  <a:ext uri="{0D108BD9-81ED-4DB2-BD59-A6C34878D82A}">
                    <a16:rowId xmlns:a16="http://schemas.microsoft.com/office/drawing/2014/main" val="4164236038"/>
                  </a:ext>
                </a:extLst>
              </a:tr>
              <a:tr h="283859">
                <a:tc>
                  <a:txBody>
                    <a:bodyPr/>
                    <a:lstStyle/>
                    <a:p>
                      <a:r>
                        <a:rPr lang="en-US" sz="1600" dirty="0"/>
                        <a:t>Alphabetic Tokens</a:t>
                      </a:r>
                    </a:p>
                  </a:txBody>
                  <a:tcPr/>
                </a:tc>
                <a:tc>
                  <a:txBody>
                    <a:bodyPr/>
                    <a:lstStyle/>
                    <a:p>
                      <a:r>
                        <a:rPr lang="en-US" sz="1600" dirty="0"/>
                        <a:t>1603</a:t>
                      </a:r>
                    </a:p>
                  </a:txBody>
                  <a:tcPr/>
                </a:tc>
                <a:tc>
                  <a:txBody>
                    <a:bodyPr/>
                    <a:lstStyle/>
                    <a:p>
                      <a:r>
                        <a:rPr lang="en-US" sz="1600" dirty="0"/>
                        <a:t>250</a:t>
                      </a:r>
                    </a:p>
                  </a:txBody>
                  <a:tcPr/>
                </a:tc>
                <a:extLst>
                  <a:ext uri="{0D108BD9-81ED-4DB2-BD59-A6C34878D82A}">
                    <a16:rowId xmlns:a16="http://schemas.microsoft.com/office/drawing/2014/main" val="4244327336"/>
                  </a:ext>
                </a:extLst>
              </a:tr>
              <a:tr h="903188">
                <a:tc>
                  <a:txBody>
                    <a:bodyPr/>
                    <a:lstStyle/>
                    <a:p>
                      <a:r>
                        <a:rPr lang="en-US" sz="1600" dirty="0"/>
                        <a:t>Top N Tokens</a:t>
                      </a:r>
                    </a:p>
                  </a:txBody>
                  <a:tcPr/>
                </a:tc>
                <a:tc>
                  <a:txBody>
                    <a:bodyPr/>
                    <a:lstStyle/>
                    <a:p>
                      <a:r>
                        <a:rPr lang="zh-TW" altLang="en-US" sz="1600" dirty="0"/>
                        <a:t>捳敨</a:t>
                      </a:r>
                      <a:r>
                        <a:rPr lang="en-US" altLang="zh-TW" sz="1600" dirty="0"/>
                        <a:t>: 18 | </a:t>
                      </a:r>
                      <a:r>
                        <a:rPr lang="zh-TW" altLang="en-US" sz="1600" dirty="0"/>
                        <a:t>獴档</a:t>
                      </a:r>
                      <a:r>
                        <a:rPr lang="en-US" altLang="zh-TW" sz="1600" dirty="0"/>
                        <a:t>: 14 | </a:t>
                      </a:r>
                      <a:r>
                        <a:rPr lang="zh-TW" altLang="en-US" sz="1600" dirty="0"/>
                        <a:t>略獴</a:t>
                      </a:r>
                      <a:r>
                        <a:rPr lang="en-US" altLang="zh-TW" sz="1600" dirty="0"/>
                        <a:t>: 14 | m: 11 | </a:t>
                      </a:r>
                      <a:r>
                        <a:rPr lang="zh-TW" altLang="en-US" sz="1600" dirty="0"/>
                        <a:t>杮湥</a:t>
                      </a:r>
                      <a:r>
                        <a:rPr lang="en-US" altLang="zh-TW" sz="1600" dirty="0"/>
                        <a:t>: 11 | </a:t>
                      </a:r>
                      <a:r>
                        <a:rPr lang="zh-TW" altLang="en-US" sz="1600" dirty="0"/>
                        <a:t>瑵捳</a:t>
                      </a:r>
                      <a:r>
                        <a:rPr lang="en-US" altLang="zh-TW" sz="1600" dirty="0"/>
                        <a:t>: 11 | </a:t>
                      </a:r>
                      <a:r>
                        <a:rPr lang="zh-TW" altLang="en-US" sz="1600" dirty="0"/>
                        <a:t>畬杮</a:t>
                      </a:r>
                      <a:r>
                        <a:rPr lang="en-US" altLang="zh-TW" sz="1600" dirty="0"/>
                        <a:t>: 11 | </a:t>
                      </a:r>
                      <a:r>
                        <a:rPr lang="zh-TW" altLang="en-US" sz="1600" dirty="0"/>
                        <a:t>档湥</a:t>
                      </a:r>
                      <a:r>
                        <a:rPr lang="en-US" altLang="zh-TW" sz="1600" dirty="0"/>
                        <a:t>: 10 | </a:t>
                      </a:r>
                      <a:r>
                        <a:rPr lang="zh-TW" altLang="en-US" sz="1600" dirty="0"/>
                        <a:t>搠敩</a:t>
                      </a:r>
                      <a:r>
                        <a:rPr lang="en-US" altLang="zh-TW" sz="1600" dirty="0"/>
                        <a:t>: 9 | </a:t>
                      </a:r>
                      <a:r>
                        <a:rPr lang="zh-TW" altLang="en-US" sz="1600" dirty="0"/>
                        <a:t>敮浨</a:t>
                      </a:r>
                      <a:r>
                        <a:rPr lang="en-US" altLang="zh-TW" sz="1600" dirty="0"/>
                        <a:t>: 9</a:t>
                      </a:r>
                      <a:endParaRPr lang="en-US" sz="1600" dirty="0"/>
                    </a:p>
                  </a:txBody>
                  <a:tcPr/>
                </a:tc>
                <a:tc>
                  <a:txBody>
                    <a:bodyPr/>
                    <a:lstStyle/>
                    <a:p>
                      <a:r>
                        <a:rPr lang="de-DE" sz="1600" dirty="0"/>
                        <a:t>die: 11 | und: 8 | von: 8 | deutschen: 7 | deutsche: 6 | 1: 5 | das: 5 | der: 5 | finanzministerium: 5 | oder: 5 </a:t>
                      </a:r>
                      <a:endParaRPr lang="en-US" sz="1600" dirty="0"/>
                    </a:p>
                  </a:txBody>
                  <a:tcPr/>
                </a:tc>
                <a:extLst>
                  <a:ext uri="{0D108BD9-81ED-4DB2-BD59-A6C34878D82A}">
                    <a16:rowId xmlns:a16="http://schemas.microsoft.com/office/drawing/2014/main" val="1260920743"/>
                  </a:ext>
                </a:extLst>
              </a:tr>
              <a:tr h="283859">
                <a:tc>
                  <a:txBody>
                    <a:bodyPr/>
                    <a:lstStyle/>
                    <a:p>
                      <a:r>
                        <a:rPr lang="en-US" sz="1600" dirty="0"/>
                        <a:t>OOV%</a:t>
                      </a:r>
                    </a:p>
                  </a:txBody>
                  <a:tcPr/>
                </a:tc>
                <a:tc>
                  <a:txBody>
                    <a:bodyPr/>
                    <a:lstStyle/>
                    <a:p>
                      <a:r>
                        <a:rPr lang="en-US" sz="1600" dirty="0"/>
                        <a:t>1-(0/1603) = 100%</a:t>
                      </a:r>
                    </a:p>
                  </a:txBody>
                  <a:tcPr/>
                </a:tc>
                <a:tc>
                  <a:txBody>
                    <a:bodyPr/>
                    <a:lstStyle/>
                    <a:p>
                      <a:r>
                        <a:rPr lang="en-US" sz="1600" dirty="0"/>
                        <a:t>1-(116/250) = 54%</a:t>
                      </a:r>
                    </a:p>
                  </a:txBody>
                  <a:tcPr/>
                </a:tc>
                <a:extLst>
                  <a:ext uri="{0D108BD9-81ED-4DB2-BD59-A6C34878D82A}">
                    <a16:rowId xmlns:a16="http://schemas.microsoft.com/office/drawing/2014/main" val="2243507015"/>
                  </a:ext>
                </a:extLst>
              </a:tr>
            </a:tbl>
          </a:graphicData>
        </a:graphic>
      </p:graphicFrame>
      <p:sp>
        <p:nvSpPr>
          <p:cNvPr id="9" name="Footer Placeholder 9">
            <a:extLst>
              <a:ext uri="{FF2B5EF4-FFF2-40B4-BE49-F238E27FC236}">
                <a16:creationId xmlns:a16="http://schemas.microsoft.com/office/drawing/2014/main" id="{AC8FDC85-DD11-5448-B711-CCAE4F47C9A8}"/>
              </a:ext>
            </a:extLst>
          </p:cNvPr>
          <p:cNvSpPr>
            <a:spLocks noGrp="1"/>
          </p:cNvSpPr>
          <p:nvPr>
            <p:ph type="ftr" sz="quarter" idx="21"/>
          </p:nvPr>
        </p:nvSpPr>
        <p:spPr>
          <a:xfrm>
            <a:off x="1676401" y="4802823"/>
            <a:ext cx="5791199" cy="274637"/>
          </a:xfrm>
        </p:spPr>
        <p:txBody>
          <a:bodyPr/>
          <a:lstStyle/>
          <a:p>
            <a:r>
              <a:rPr lang="en-US" dirty="0">
                <a:solidFill>
                  <a:schemeClr val="tx2"/>
                </a:solidFill>
              </a:rPr>
              <a:t>© 2021 California Institute of Technology. Government sponsorship acknowledged.</a:t>
            </a:r>
          </a:p>
        </p:txBody>
      </p:sp>
      <p:sp>
        <p:nvSpPr>
          <p:cNvPr id="10" name="TextBox 9">
            <a:extLst>
              <a:ext uri="{FF2B5EF4-FFF2-40B4-BE49-F238E27FC236}">
                <a16:creationId xmlns:a16="http://schemas.microsoft.com/office/drawing/2014/main" id="{F24BDD50-0C05-A946-BFD0-D804AD61D203}"/>
              </a:ext>
            </a:extLst>
          </p:cNvPr>
          <p:cNvSpPr txBox="1"/>
          <p:nvPr/>
        </p:nvSpPr>
        <p:spPr>
          <a:xfrm>
            <a:off x="81453" y="2811766"/>
            <a:ext cx="2537921" cy="1323439"/>
          </a:xfrm>
          <a:prstGeom prst="rect">
            <a:avLst/>
          </a:prstGeom>
          <a:noFill/>
        </p:spPr>
        <p:txBody>
          <a:bodyPr wrap="square" rtlCol="0">
            <a:spAutoFit/>
          </a:bodyPr>
          <a:lstStyle/>
          <a:p>
            <a:r>
              <a:rPr lang="en-US" sz="1600" dirty="0"/>
              <a:t>Drop </a:t>
            </a:r>
            <a:r>
              <a:rPr lang="en-US" sz="1600" dirty="0">
                <a:latin typeface="Courier New" panose="02070309020205020404" pitchFamily="49" charset="0"/>
                <a:cs typeface="Courier New" panose="02070309020205020404" pitchFamily="49" charset="0"/>
              </a:rPr>
              <a:t>tika-eval-</a:t>
            </a:r>
            <a:r>
              <a:rPr lang="en-US" sz="1600" dirty="0" err="1">
                <a:latin typeface="Courier New" panose="02070309020205020404" pitchFamily="49" charset="0"/>
                <a:cs typeface="Courier New" panose="02070309020205020404" pitchFamily="49" charset="0"/>
              </a:rPr>
              <a:t>core.jar</a:t>
            </a:r>
            <a:r>
              <a:rPr lang="en-US" sz="1600" dirty="0">
                <a:latin typeface="Courier New" panose="02070309020205020404" pitchFamily="49" charset="0"/>
                <a:cs typeface="Courier New" panose="02070309020205020404" pitchFamily="49" charset="0"/>
              </a:rPr>
              <a:t> </a:t>
            </a:r>
            <a:r>
              <a:rPr lang="en-US" sz="1600" dirty="0"/>
              <a:t>on your </a:t>
            </a:r>
            <a:r>
              <a:rPr lang="en-US" sz="1600" dirty="0" err="1"/>
              <a:t>classpath</a:t>
            </a:r>
            <a:r>
              <a:rPr lang="en-US" sz="1600" dirty="0"/>
              <a:t> with tika-server and you’ll get tika-eval stats!</a:t>
            </a:r>
          </a:p>
        </p:txBody>
      </p:sp>
      <p:pic>
        <p:nvPicPr>
          <p:cNvPr id="12" name="Picture 11">
            <a:extLst>
              <a:ext uri="{FF2B5EF4-FFF2-40B4-BE49-F238E27FC236}">
                <a16:creationId xmlns:a16="http://schemas.microsoft.com/office/drawing/2014/main" id="{04CD607A-46A7-5443-84AD-80DADA19B031}"/>
              </a:ext>
            </a:extLst>
          </p:cNvPr>
          <p:cNvPicPr>
            <a:picLocks noChangeAspect="1"/>
          </p:cNvPicPr>
          <p:nvPr/>
        </p:nvPicPr>
        <p:blipFill>
          <a:blip r:embed="rId2"/>
          <a:stretch>
            <a:fillRect/>
          </a:stretch>
        </p:blipFill>
        <p:spPr>
          <a:xfrm>
            <a:off x="0" y="1221979"/>
            <a:ext cx="2273300" cy="1066800"/>
          </a:xfrm>
          <a:prstGeom prst="rect">
            <a:avLst/>
          </a:prstGeom>
        </p:spPr>
      </p:pic>
    </p:spTree>
    <p:extLst>
      <p:ext uri="{BB962C8B-B14F-4D97-AF65-F5344CB8AC3E}">
        <p14:creationId xmlns:p14="http://schemas.microsoft.com/office/powerpoint/2010/main" val="20391833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D7FC127-6809-8346-9638-E121746DCAD1}"/>
              </a:ext>
            </a:extLst>
          </p:cNvPr>
          <p:cNvSpPr>
            <a:spLocks noGrp="1"/>
          </p:cNvSpPr>
          <p:nvPr>
            <p:ph type="body" sz="quarter" idx="17"/>
          </p:nvPr>
        </p:nvSpPr>
        <p:spPr/>
        <p:txBody>
          <a:bodyPr/>
          <a:lstStyle/>
          <a:p>
            <a:endParaRPr lang="en-US"/>
          </a:p>
        </p:txBody>
      </p:sp>
      <p:sp>
        <p:nvSpPr>
          <p:cNvPr id="3" name="Title 2">
            <a:extLst>
              <a:ext uri="{FF2B5EF4-FFF2-40B4-BE49-F238E27FC236}">
                <a16:creationId xmlns:a16="http://schemas.microsoft.com/office/drawing/2014/main" id="{CCC2ACFA-EB68-984B-949E-7D1806452A74}"/>
              </a:ext>
            </a:extLst>
          </p:cNvPr>
          <p:cNvSpPr>
            <a:spLocks noGrp="1"/>
          </p:cNvSpPr>
          <p:nvPr>
            <p:ph type="title"/>
          </p:nvPr>
        </p:nvSpPr>
        <p:spPr/>
        <p:txBody>
          <a:bodyPr/>
          <a:lstStyle/>
          <a:p>
            <a:r>
              <a:rPr lang="en-US" dirty="0"/>
              <a:t>tika-eval’s Out-of-vocabulary (OOV) in action</a:t>
            </a:r>
          </a:p>
        </p:txBody>
      </p:sp>
      <p:sp>
        <p:nvSpPr>
          <p:cNvPr id="5" name="Date Placeholder 4">
            <a:extLst>
              <a:ext uri="{FF2B5EF4-FFF2-40B4-BE49-F238E27FC236}">
                <a16:creationId xmlns:a16="http://schemas.microsoft.com/office/drawing/2014/main" id="{A2507491-33A8-4348-B7C6-758E613872B5}"/>
              </a:ext>
            </a:extLst>
          </p:cNvPr>
          <p:cNvSpPr>
            <a:spLocks noGrp="1"/>
          </p:cNvSpPr>
          <p:nvPr>
            <p:ph type="dt" sz="half" idx="20"/>
          </p:nvPr>
        </p:nvSpPr>
        <p:spPr/>
        <p:txBody>
          <a:bodyPr/>
          <a:lstStyle/>
          <a:p>
            <a:fld id="{81BC07D9-38D2-4D21-BB9F-4FB482252065}" type="datetime1">
              <a:rPr lang="en-US" smtClean="0"/>
              <a:t>9/23/21</a:t>
            </a:fld>
            <a:endParaRPr lang="en-US" dirty="0"/>
          </a:p>
        </p:txBody>
      </p:sp>
      <p:sp>
        <p:nvSpPr>
          <p:cNvPr id="7" name="Slide Number Placeholder 6">
            <a:extLst>
              <a:ext uri="{FF2B5EF4-FFF2-40B4-BE49-F238E27FC236}">
                <a16:creationId xmlns:a16="http://schemas.microsoft.com/office/drawing/2014/main" id="{C1B9F863-11CD-2D42-9C98-C20E23CD7513}"/>
              </a:ext>
            </a:extLst>
          </p:cNvPr>
          <p:cNvSpPr>
            <a:spLocks noGrp="1"/>
          </p:cNvSpPr>
          <p:nvPr>
            <p:ph type="sldNum" sz="quarter" idx="22"/>
          </p:nvPr>
        </p:nvSpPr>
        <p:spPr/>
        <p:txBody>
          <a:bodyPr/>
          <a:lstStyle/>
          <a:p>
            <a:fld id="{0E0E1749-0B7E-403A-A9A7-95F2ED1F2891}" type="slidenum">
              <a:rPr lang="en-US" smtClean="0"/>
              <a:pPr/>
              <a:t>18</a:t>
            </a:fld>
            <a:endParaRPr lang="en-US" dirty="0"/>
          </a:p>
        </p:txBody>
      </p:sp>
      <p:sp>
        <p:nvSpPr>
          <p:cNvPr id="8" name="TextBox 7">
            <a:extLst>
              <a:ext uri="{FF2B5EF4-FFF2-40B4-BE49-F238E27FC236}">
                <a16:creationId xmlns:a16="http://schemas.microsoft.com/office/drawing/2014/main" id="{62A4760E-23D0-584D-B84C-8F1CA3AF3711}"/>
              </a:ext>
            </a:extLst>
          </p:cNvPr>
          <p:cNvSpPr txBox="1"/>
          <p:nvPr/>
        </p:nvSpPr>
        <p:spPr>
          <a:xfrm>
            <a:off x="457200" y="888329"/>
            <a:ext cx="3891776" cy="369332"/>
          </a:xfrm>
          <a:prstGeom prst="rect">
            <a:avLst/>
          </a:prstGeom>
          <a:noFill/>
        </p:spPr>
        <p:txBody>
          <a:bodyPr wrap="square" rtlCol="0">
            <a:spAutoFit/>
          </a:bodyPr>
          <a:lstStyle/>
          <a:p>
            <a:r>
              <a:rPr lang="en-US" dirty="0"/>
              <a:t>Text As Stored in File</a:t>
            </a:r>
          </a:p>
        </p:txBody>
      </p:sp>
      <p:sp>
        <p:nvSpPr>
          <p:cNvPr id="9" name="TextBox 8">
            <a:extLst>
              <a:ext uri="{FF2B5EF4-FFF2-40B4-BE49-F238E27FC236}">
                <a16:creationId xmlns:a16="http://schemas.microsoft.com/office/drawing/2014/main" id="{70E4086C-1EE9-A845-A75D-01D99AD7985A}"/>
              </a:ext>
            </a:extLst>
          </p:cNvPr>
          <p:cNvSpPr txBox="1"/>
          <p:nvPr/>
        </p:nvSpPr>
        <p:spPr>
          <a:xfrm>
            <a:off x="375963" y="2584319"/>
            <a:ext cx="4196037" cy="369332"/>
          </a:xfrm>
          <a:prstGeom prst="rect">
            <a:avLst/>
          </a:prstGeom>
          <a:noFill/>
        </p:spPr>
        <p:txBody>
          <a:bodyPr wrap="square" rtlCol="0">
            <a:spAutoFit/>
          </a:bodyPr>
          <a:lstStyle/>
          <a:p>
            <a:r>
              <a:rPr lang="en-US" dirty="0"/>
              <a:t>Text from Tesseract OCR</a:t>
            </a:r>
          </a:p>
        </p:txBody>
      </p:sp>
      <p:sp>
        <p:nvSpPr>
          <p:cNvPr id="10" name="TextBox 9">
            <a:extLst>
              <a:ext uri="{FF2B5EF4-FFF2-40B4-BE49-F238E27FC236}">
                <a16:creationId xmlns:a16="http://schemas.microsoft.com/office/drawing/2014/main" id="{B5028B63-2B0B-4F47-83C2-5DD8ED05F5D5}"/>
              </a:ext>
            </a:extLst>
          </p:cNvPr>
          <p:cNvSpPr txBox="1"/>
          <p:nvPr/>
        </p:nvSpPr>
        <p:spPr>
          <a:xfrm>
            <a:off x="457200" y="1257661"/>
            <a:ext cx="7968413" cy="1200329"/>
          </a:xfrm>
          <a:prstGeom prst="rect">
            <a:avLst/>
          </a:prstGeom>
          <a:noFill/>
          <a:ln>
            <a:solidFill>
              <a:schemeClr val="tx1"/>
            </a:solidFill>
          </a:ln>
        </p:spPr>
        <p:txBody>
          <a:bodyPr wrap="square" rtlCol="0">
            <a:spAutoFit/>
          </a:bodyPr>
          <a:lstStyle/>
          <a:p>
            <a:r>
              <a:rPr lang="en-US" dirty="0"/>
              <a:t>        !"#%$&amp;  (')  *,+-).' / 0 1,23 *. 457698;:;&lt;&gt;=75?&amp;@78;ACB D(B7E;FHGJICBK5MLNBKOPBKF;B DJD Q R S.TVU9WNXMY[Z\T]^W_S `</a:t>
            </a:r>
            <a:r>
              <a:rPr lang="en-US" dirty="0" err="1"/>
              <a:t>badc</a:t>
            </a:r>
            <a:r>
              <a:rPr lang="en-US" dirty="0"/>
              <a:t> 5KICedFgfh5 </a:t>
            </a:r>
            <a:r>
              <a:rPr lang="en-US" dirty="0" err="1"/>
              <a:t>cji</a:t>
            </a:r>
            <a:r>
              <a:rPr lang="en-US" dirty="0"/>
              <a:t> :;edF;A^5KEk&lt;&gt;</a:t>
            </a:r>
            <a:r>
              <a:rPr lang="en-US" dirty="0" err="1"/>
              <a:t>Imln</a:t>
            </a:r>
            <a:r>
              <a:rPr lang="en-US" dirty="0"/>
              <a:t>:;e[&lt;&gt;</a:t>
            </a:r>
            <a:r>
              <a:rPr lang="en-US" dirty="0" err="1"/>
              <a:t>EnloedACICe</a:t>
            </a:r>
            <a:r>
              <a:rPr lang="en-US" dirty="0"/>
              <a:t> a lo&lt;p57Eg5Kqsr;E;&lt;</a:t>
            </a:r>
            <a:r>
              <a:rPr lang="en-US" dirty="0" err="1"/>
              <a:t>jloe</a:t>
            </a:r>
            <a:r>
              <a:rPr lang="en-US" dirty="0"/>
              <a:t>[E 8;O 6hedA5Kq </a:t>
            </a:r>
            <a:r>
              <a:rPr lang="en-US" dirty="0" err="1"/>
              <a:t>adc</a:t>
            </a:r>
            <a:r>
              <a:rPr lang="en-US" dirty="0"/>
              <a:t> 57ItedFk:;B c </a:t>
            </a:r>
            <a:r>
              <a:rPr lang="en-US" dirty="0" err="1"/>
              <a:t>qsICf;B</a:t>
            </a:r>
            <a:r>
              <a:rPr lang="en-US" dirty="0"/>
              <a:t> a </a:t>
            </a:r>
          </a:p>
        </p:txBody>
      </p:sp>
      <p:sp>
        <p:nvSpPr>
          <p:cNvPr id="11" name="TextBox 10">
            <a:extLst>
              <a:ext uri="{FF2B5EF4-FFF2-40B4-BE49-F238E27FC236}">
                <a16:creationId xmlns:a16="http://schemas.microsoft.com/office/drawing/2014/main" id="{DA8C0361-8148-824E-BBEE-477C412BC7F0}"/>
              </a:ext>
            </a:extLst>
          </p:cNvPr>
          <p:cNvSpPr txBox="1"/>
          <p:nvPr/>
        </p:nvSpPr>
        <p:spPr>
          <a:xfrm>
            <a:off x="457199" y="2935370"/>
            <a:ext cx="7968413" cy="1938992"/>
          </a:xfrm>
          <a:prstGeom prst="rect">
            <a:avLst/>
          </a:prstGeom>
          <a:noFill/>
          <a:ln>
            <a:solidFill>
              <a:schemeClr val="tx1"/>
            </a:solidFill>
          </a:ln>
        </p:spPr>
        <p:txBody>
          <a:bodyPr wrap="square" rtlCol="0">
            <a:spAutoFit/>
          </a:bodyPr>
          <a:lstStyle/>
          <a:p>
            <a:r>
              <a:rPr lang="en-US" sz="1200" b="1" dirty="0">
                <a:latin typeface="Courier New" panose="02070309020205020404" pitchFamily="49" charset="0"/>
                <a:ea typeface="Verdana" pitchFamily="34" charset="0"/>
                <a:cs typeface="Courier New" panose="02070309020205020404" pitchFamily="49" charset="0"/>
              </a:rPr>
              <a:t>Constrained Least Squares Linear Spectral </a:t>
            </a:r>
            <a:r>
              <a:rPr lang="en-US" sz="1200" b="1" dirty="0" err="1">
                <a:latin typeface="Courier New" panose="02070309020205020404" pitchFamily="49" charset="0"/>
                <a:ea typeface="Verdana" pitchFamily="34" charset="0"/>
                <a:cs typeface="Courier New" panose="02070309020205020404" pitchFamily="49" charset="0"/>
              </a:rPr>
              <a:t>Unmixture</a:t>
            </a:r>
            <a:r>
              <a:rPr lang="en-US" sz="1200" b="1" dirty="0">
                <a:latin typeface="Courier New" panose="02070309020205020404" pitchFamily="49" charset="0"/>
                <a:ea typeface="Verdana" pitchFamily="34" charset="0"/>
                <a:cs typeface="Courier New" panose="02070309020205020404" pitchFamily="49" charset="0"/>
              </a:rPr>
              <a:t> by the Hybrid Steepest Descent Method</a:t>
            </a:r>
          </a:p>
          <a:p>
            <a:endParaRPr lang="en-US" sz="1200" b="1" dirty="0">
              <a:latin typeface="Courier New" panose="02070309020205020404" pitchFamily="49" charset="0"/>
              <a:ea typeface="Verdana" pitchFamily="34" charset="0"/>
              <a:cs typeface="Courier New" panose="02070309020205020404" pitchFamily="49" charset="0"/>
            </a:endParaRPr>
          </a:p>
          <a:p>
            <a:r>
              <a:rPr lang="en-US" sz="1200" b="1" dirty="0">
                <a:latin typeface="Courier New" panose="02070309020205020404" pitchFamily="49" charset="0"/>
                <a:ea typeface="Verdana" pitchFamily="34" charset="0"/>
                <a:cs typeface="Courier New" panose="02070309020205020404" pitchFamily="49" charset="0"/>
              </a:rPr>
              <a:t>Nobuhiko Ogura’ and Isao Yamada”</a:t>
            </a:r>
          </a:p>
          <a:p>
            <a:r>
              <a:rPr lang="en-US" sz="1200" b="1" dirty="0">
                <a:latin typeface="Courier New" panose="02070309020205020404" pitchFamily="49" charset="0"/>
                <a:ea typeface="Verdana" pitchFamily="34" charset="0"/>
                <a:cs typeface="Courier New" panose="02070309020205020404" pitchFamily="49" charset="0"/>
              </a:rPr>
              <a:t>1 Introduction</a:t>
            </a:r>
          </a:p>
          <a:p>
            <a:r>
              <a:rPr lang="en-US" sz="1200" b="1" dirty="0">
                <a:latin typeface="Courier New" panose="02070309020205020404" pitchFamily="49" charset="0"/>
                <a:ea typeface="Verdana" pitchFamily="34" charset="0"/>
                <a:cs typeface="Courier New" panose="02070309020205020404" pitchFamily="49" charset="0"/>
              </a:rPr>
              <a:t>A closed polyhedron is the intersection of finite number of closed half spaces, i.e., the </a:t>
            </a:r>
            <a:r>
              <a:rPr lang="en-US" sz="1200" b="1" dirty="0" err="1">
                <a:latin typeface="Courier New" panose="02070309020205020404" pitchFamily="49" charset="0"/>
                <a:ea typeface="Verdana" pitchFamily="34" charset="0"/>
                <a:cs typeface="Courier New" panose="02070309020205020404" pitchFamily="49" charset="0"/>
              </a:rPr>
              <a:t>setof</a:t>
            </a:r>
            <a:r>
              <a:rPr lang="en-US" sz="1200" b="1" dirty="0">
                <a:latin typeface="Courier New" panose="02070309020205020404" pitchFamily="49" charset="0"/>
                <a:ea typeface="Verdana" pitchFamily="34" charset="0"/>
                <a:cs typeface="Courier New" panose="02070309020205020404" pitchFamily="49" charset="0"/>
              </a:rPr>
              <a:t> points satisfying finite number of </a:t>
            </a:r>
            <a:r>
              <a:rPr lang="en-US" sz="1200" b="1" dirty="0" err="1">
                <a:latin typeface="Courier New" panose="02070309020205020404" pitchFamily="49" charset="0"/>
                <a:ea typeface="Verdana" pitchFamily="34" charset="0"/>
                <a:cs typeface="Courier New" panose="02070309020205020404" pitchFamily="49" charset="0"/>
              </a:rPr>
              <a:t>lincar</a:t>
            </a:r>
            <a:r>
              <a:rPr lang="en-US" sz="1200" b="1" dirty="0">
                <a:latin typeface="Courier New" panose="02070309020205020404" pitchFamily="49" charset="0"/>
                <a:ea typeface="Verdana" pitchFamily="34" charset="0"/>
                <a:cs typeface="Courier New" panose="02070309020205020404" pitchFamily="49" charset="0"/>
              </a:rPr>
              <a:t> </a:t>
            </a:r>
            <a:r>
              <a:rPr lang="en-US" sz="1200" b="1" dirty="0" err="1">
                <a:latin typeface="Courier New" panose="02070309020205020404" pitchFamily="49" charset="0"/>
                <a:ea typeface="Verdana" pitchFamily="34" charset="0"/>
                <a:cs typeface="Courier New" panose="02070309020205020404" pitchFamily="49" charset="0"/>
              </a:rPr>
              <a:t>incqualitics</a:t>
            </a:r>
            <a:r>
              <a:rPr lang="en-US" sz="1200" b="1" dirty="0">
                <a:latin typeface="Courier New" panose="02070309020205020404" pitchFamily="49" charset="0"/>
                <a:ea typeface="Verdana" pitchFamily="34" charset="0"/>
                <a:cs typeface="Courier New" panose="02070309020205020404" pitchFamily="49" charset="0"/>
              </a:rPr>
              <a:t>, and is widely used as a constraint in various application, for example specifications or constraints in signal processing or estimation problems, resource restrictions in financial applications and feasible sets of</a:t>
            </a:r>
          </a:p>
        </p:txBody>
      </p:sp>
      <p:sp>
        <p:nvSpPr>
          <p:cNvPr id="12" name="Footer Placeholder 9">
            <a:extLst>
              <a:ext uri="{FF2B5EF4-FFF2-40B4-BE49-F238E27FC236}">
                <a16:creationId xmlns:a16="http://schemas.microsoft.com/office/drawing/2014/main" id="{39D2916C-909A-2243-9DA4-A6E69A7413AE}"/>
              </a:ext>
            </a:extLst>
          </p:cNvPr>
          <p:cNvSpPr>
            <a:spLocks noGrp="1"/>
          </p:cNvSpPr>
          <p:nvPr>
            <p:ph type="ftr" sz="quarter" idx="21"/>
          </p:nvPr>
        </p:nvSpPr>
        <p:spPr>
          <a:xfrm>
            <a:off x="1676401" y="4802823"/>
            <a:ext cx="5791199" cy="274637"/>
          </a:xfrm>
        </p:spPr>
        <p:txBody>
          <a:bodyPr/>
          <a:lstStyle/>
          <a:p>
            <a:r>
              <a:rPr lang="en-US" dirty="0">
                <a:solidFill>
                  <a:schemeClr val="tx2"/>
                </a:solidFill>
              </a:rPr>
              <a:t>© 2021 California Institute of Technology. Government sponsorship acknowledged.</a:t>
            </a:r>
          </a:p>
        </p:txBody>
      </p:sp>
    </p:spTree>
    <p:extLst>
      <p:ext uri="{BB962C8B-B14F-4D97-AF65-F5344CB8AC3E}">
        <p14:creationId xmlns:p14="http://schemas.microsoft.com/office/powerpoint/2010/main" val="3119818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2366026-44D7-2747-BFA8-6FFB8E52EF3C}"/>
              </a:ext>
            </a:extLst>
          </p:cNvPr>
          <p:cNvSpPr>
            <a:spLocks noGrp="1"/>
          </p:cNvSpPr>
          <p:nvPr>
            <p:ph type="body" sz="quarter" idx="13"/>
          </p:nvPr>
        </p:nvSpPr>
        <p:spPr/>
        <p:txBody>
          <a:bodyPr/>
          <a:lstStyle/>
          <a:p>
            <a:r>
              <a:rPr lang="en-US" dirty="0"/>
              <a:t>Crashing JVMs at Scale*</a:t>
            </a:r>
          </a:p>
        </p:txBody>
      </p:sp>
      <p:sp>
        <p:nvSpPr>
          <p:cNvPr id="3" name="Date Placeholder 2">
            <a:extLst>
              <a:ext uri="{FF2B5EF4-FFF2-40B4-BE49-F238E27FC236}">
                <a16:creationId xmlns:a16="http://schemas.microsoft.com/office/drawing/2014/main" id="{E7E5FD07-C016-DF4B-97E5-A9E24AC25F65}"/>
              </a:ext>
            </a:extLst>
          </p:cNvPr>
          <p:cNvSpPr>
            <a:spLocks noGrp="1"/>
          </p:cNvSpPr>
          <p:nvPr>
            <p:ph type="dt" sz="half" idx="14"/>
          </p:nvPr>
        </p:nvSpPr>
        <p:spPr/>
        <p:txBody>
          <a:bodyPr/>
          <a:lstStyle/>
          <a:p>
            <a:fld id="{5D7FBDF3-D11F-4F70-8F9F-651D17F84E13}" type="datetime1">
              <a:rPr lang="en-US" smtClean="0"/>
              <a:t>9/23/21</a:t>
            </a:fld>
            <a:endParaRPr lang="en-US" dirty="0"/>
          </a:p>
        </p:txBody>
      </p:sp>
      <p:sp>
        <p:nvSpPr>
          <p:cNvPr id="5" name="Slide Number Placeholder 4">
            <a:extLst>
              <a:ext uri="{FF2B5EF4-FFF2-40B4-BE49-F238E27FC236}">
                <a16:creationId xmlns:a16="http://schemas.microsoft.com/office/drawing/2014/main" id="{F214E17D-6D4F-FC4F-8AE2-42A024D8E15C}"/>
              </a:ext>
            </a:extLst>
          </p:cNvPr>
          <p:cNvSpPr>
            <a:spLocks noGrp="1"/>
          </p:cNvSpPr>
          <p:nvPr>
            <p:ph type="sldNum" sz="quarter" idx="16"/>
          </p:nvPr>
        </p:nvSpPr>
        <p:spPr/>
        <p:txBody>
          <a:bodyPr/>
          <a:lstStyle/>
          <a:p>
            <a:fld id="{0E0E1749-0B7E-403A-A9A7-95F2ED1F2891}" type="slidenum">
              <a:rPr lang="en-US" smtClean="0"/>
              <a:pPr/>
              <a:t>19</a:t>
            </a:fld>
            <a:endParaRPr lang="en-US" dirty="0"/>
          </a:p>
        </p:txBody>
      </p:sp>
      <p:sp>
        <p:nvSpPr>
          <p:cNvPr id="6" name="TextBox 5">
            <a:extLst>
              <a:ext uri="{FF2B5EF4-FFF2-40B4-BE49-F238E27FC236}">
                <a16:creationId xmlns:a16="http://schemas.microsoft.com/office/drawing/2014/main" id="{6964F679-7993-0B48-8D54-D75BCC7FCD52}"/>
              </a:ext>
            </a:extLst>
          </p:cNvPr>
          <p:cNvSpPr txBox="1"/>
          <p:nvPr/>
        </p:nvSpPr>
        <p:spPr>
          <a:xfrm>
            <a:off x="2770909" y="3851564"/>
            <a:ext cx="4114800" cy="369332"/>
          </a:xfrm>
          <a:prstGeom prst="rect">
            <a:avLst/>
          </a:prstGeom>
          <a:noFill/>
        </p:spPr>
        <p:txBody>
          <a:bodyPr wrap="square" rtlCol="0">
            <a:spAutoFit/>
          </a:bodyPr>
          <a:lstStyle/>
          <a:p>
            <a:pPr algn="ctr"/>
            <a:r>
              <a:rPr lang="en-US" dirty="0"/>
              <a:t>*Credit: Nick Burch</a:t>
            </a:r>
          </a:p>
        </p:txBody>
      </p:sp>
      <p:sp>
        <p:nvSpPr>
          <p:cNvPr id="7" name="Footer Placeholder 9">
            <a:extLst>
              <a:ext uri="{FF2B5EF4-FFF2-40B4-BE49-F238E27FC236}">
                <a16:creationId xmlns:a16="http://schemas.microsoft.com/office/drawing/2014/main" id="{20784446-E234-4741-9A99-6C59983D9B23}"/>
              </a:ext>
            </a:extLst>
          </p:cNvPr>
          <p:cNvSpPr txBox="1">
            <a:spLocks/>
          </p:cNvSpPr>
          <p:nvPr/>
        </p:nvSpPr>
        <p:spPr>
          <a:xfrm>
            <a:off x="1676401" y="4802823"/>
            <a:ext cx="5791199" cy="274637"/>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dirty="0">
                <a:solidFill>
                  <a:schemeClr val="tx2"/>
                </a:solidFill>
              </a:rPr>
              <a:t>© 2021 California Institute of Technology. Government sponsorship acknowledged.</a:t>
            </a:r>
          </a:p>
        </p:txBody>
      </p:sp>
    </p:spTree>
    <p:extLst>
      <p:ext uri="{BB962C8B-B14F-4D97-AF65-F5344CB8AC3E}">
        <p14:creationId xmlns:p14="http://schemas.microsoft.com/office/powerpoint/2010/main" val="6369616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599168D-FF51-BC44-A8E0-A7B23CF2647D}"/>
              </a:ext>
            </a:extLst>
          </p:cNvPr>
          <p:cNvSpPr>
            <a:spLocks noGrp="1"/>
          </p:cNvSpPr>
          <p:nvPr>
            <p:ph type="body" sz="quarter" idx="17"/>
          </p:nvPr>
        </p:nvSpPr>
        <p:spPr/>
        <p:txBody>
          <a:bodyPr/>
          <a:lstStyle/>
          <a:p>
            <a:endParaRPr lang="en-US"/>
          </a:p>
        </p:txBody>
      </p:sp>
      <p:sp>
        <p:nvSpPr>
          <p:cNvPr id="3" name="Title 2">
            <a:extLst>
              <a:ext uri="{FF2B5EF4-FFF2-40B4-BE49-F238E27FC236}">
                <a16:creationId xmlns:a16="http://schemas.microsoft.com/office/drawing/2014/main" id="{FD9BD700-F3EB-974E-A500-2A5E3D2095BF}"/>
              </a:ext>
            </a:extLst>
          </p:cNvPr>
          <p:cNvSpPr>
            <a:spLocks noGrp="1"/>
          </p:cNvSpPr>
          <p:nvPr>
            <p:ph type="title"/>
          </p:nvPr>
        </p:nvSpPr>
        <p:spPr/>
        <p:txBody>
          <a:bodyPr/>
          <a:lstStyle/>
          <a:p>
            <a:r>
              <a:rPr lang="en-US" dirty="0"/>
              <a:t>About me</a:t>
            </a:r>
          </a:p>
        </p:txBody>
      </p:sp>
      <p:sp>
        <p:nvSpPr>
          <p:cNvPr id="4" name="Date Placeholder 3">
            <a:extLst>
              <a:ext uri="{FF2B5EF4-FFF2-40B4-BE49-F238E27FC236}">
                <a16:creationId xmlns:a16="http://schemas.microsoft.com/office/drawing/2014/main" id="{C92847CD-01B0-5B46-9D8A-295D382FAE0A}"/>
              </a:ext>
            </a:extLst>
          </p:cNvPr>
          <p:cNvSpPr>
            <a:spLocks noGrp="1"/>
          </p:cNvSpPr>
          <p:nvPr>
            <p:ph type="dt" sz="half" idx="18"/>
          </p:nvPr>
        </p:nvSpPr>
        <p:spPr/>
        <p:txBody>
          <a:bodyPr/>
          <a:lstStyle/>
          <a:p>
            <a:fld id="{E0EE1217-8810-43A4-A260-F7B93C1E2460}" type="datetime1">
              <a:rPr lang="en-US" smtClean="0"/>
              <a:t>9/23/21</a:t>
            </a:fld>
            <a:endParaRPr lang="en-US" dirty="0"/>
          </a:p>
        </p:txBody>
      </p:sp>
      <p:sp>
        <p:nvSpPr>
          <p:cNvPr id="6" name="Slide Number Placeholder 5">
            <a:extLst>
              <a:ext uri="{FF2B5EF4-FFF2-40B4-BE49-F238E27FC236}">
                <a16:creationId xmlns:a16="http://schemas.microsoft.com/office/drawing/2014/main" id="{F564F9DC-CDB8-E542-9E98-83CA6A65524A}"/>
              </a:ext>
            </a:extLst>
          </p:cNvPr>
          <p:cNvSpPr>
            <a:spLocks noGrp="1"/>
          </p:cNvSpPr>
          <p:nvPr>
            <p:ph type="sldNum" sz="quarter" idx="20"/>
          </p:nvPr>
        </p:nvSpPr>
        <p:spPr/>
        <p:txBody>
          <a:bodyPr/>
          <a:lstStyle/>
          <a:p>
            <a:fld id="{0E0E1749-0B7E-403A-A9A7-95F2ED1F2891}" type="slidenum">
              <a:rPr lang="en-US" smtClean="0"/>
              <a:pPr/>
              <a:t>2</a:t>
            </a:fld>
            <a:endParaRPr lang="en-US" dirty="0"/>
          </a:p>
        </p:txBody>
      </p:sp>
      <p:sp>
        <p:nvSpPr>
          <p:cNvPr id="7" name="Rectangle 6">
            <a:extLst>
              <a:ext uri="{FF2B5EF4-FFF2-40B4-BE49-F238E27FC236}">
                <a16:creationId xmlns:a16="http://schemas.microsoft.com/office/drawing/2014/main" id="{D2AD6EF7-B07F-194D-AD0C-11BE5BC0CABB}"/>
              </a:ext>
            </a:extLst>
          </p:cNvPr>
          <p:cNvSpPr/>
          <p:nvPr/>
        </p:nvSpPr>
        <p:spPr>
          <a:xfrm>
            <a:off x="394446" y="1139280"/>
            <a:ext cx="4327388" cy="3139321"/>
          </a:xfrm>
          <a:prstGeom prst="rect">
            <a:avLst/>
          </a:prstGeom>
        </p:spPr>
        <p:txBody>
          <a:bodyPr wrap="square">
            <a:spAutoFit/>
          </a:bodyPr>
          <a:lstStyle/>
          <a:p>
            <a:pPr marL="285750" indent="-285750">
              <a:buFont typeface="Arial" panose="020B0604020202020204" pitchFamily="34" charset="0"/>
              <a:buChar char="•"/>
            </a:pPr>
            <a:r>
              <a:rPr lang="en-US" dirty="0"/>
              <a:t>Data Scientist/Relevance Engineer,  Jet Propulsion Laboratory, California Institute of Technology</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Chair/V.P. Apache Tika</a:t>
            </a:r>
          </a:p>
          <a:p>
            <a:pPr marL="285750" indent="-285750">
              <a:buFont typeface="Arial" panose="020B0604020202020204" pitchFamily="34" charset="0"/>
              <a:buChar char="•"/>
            </a:pPr>
            <a:r>
              <a:rPr lang="en-US" dirty="0"/>
              <a:t>Committer/PMC Apache </a:t>
            </a:r>
            <a:r>
              <a:rPr lang="en-US" dirty="0" err="1"/>
              <a:t>PDFBox</a:t>
            </a:r>
            <a:endParaRPr lang="en-US" dirty="0"/>
          </a:p>
          <a:p>
            <a:pPr marL="285750" indent="-285750">
              <a:buFont typeface="Arial" panose="020B0604020202020204" pitchFamily="34" charset="0"/>
              <a:buChar char="•"/>
            </a:pPr>
            <a:r>
              <a:rPr lang="en-US" dirty="0"/>
              <a:t>Committer/PMC Apache POI</a:t>
            </a:r>
          </a:p>
          <a:p>
            <a:pPr marL="285750" indent="-285750">
              <a:buFont typeface="Arial" panose="020B0604020202020204" pitchFamily="34" charset="0"/>
              <a:buChar char="•"/>
            </a:pPr>
            <a:r>
              <a:rPr lang="en-US" dirty="0"/>
              <a:t>Committer Apache Lucene/</a:t>
            </a:r>
            <a:r>
              <a:rPr lang="en-US" dirty="0" err="1"/>
              <a:t>Solr</a:t>
            </a:r>
            <a:r>
              <a:rPr lang="en-US" dirty="0"/>
              <a:t>, </a:t>
            </a:r>
            <a:r>
              <a:rPr lang="en-US" dirty="0" err="1"/>
              <a:t>OpenNLP</a:t>
            </a:r>
            <a:endParaRPr lang="en-US" dirty="0"/>
          </a:p>
          <a:p>
            <a:pPr marL="285750" indent="-285750">
              <a:buFont typeface="Arial" panose="020B0604020202020204" pitchFamily="34" charset="0"/>
              <a:buChar char="•"/>
            </a:pPr>
            <a:r>
              <a:rPr lang="en-US" dirty="0"/>
              <a:t>Member ASF</a:t>
            </a:r>
          </a:p>
          <a:p>
            <a:pPr marL="285750" indent="-285750">
              <a:buFont typeface="Arial" panose="020B0604020202020204" pitchFamily="34" charset="0"/>
              <a:buChar char="•"/>
            </a:pPr>
            <a:r>
              <a:rPr lang="en-US" dirty="0"/>
              <a:t>Ph.D. Classical Studies</a:t>
            </a:r>
          </a:p>
        </p:txBody>
      </p:sp>
      <p:pic>
        <p:nvPicPr>
          <p:cNvPr id="10" name="Picture 9">
            <a:extLst>
              <a:ext uri="{FF2B5EF4-FFF2-40B4-BE49-F238E27FC236}">
                <a16:creationId xmlns:a16="http://schemas.microsoft.com/office/drawing/2014/main" id="{02BB0AB0-0202-0040-A976-1AE4FA3E762F}"/>
              </a:ext>
            </a:extLst>
          </p:cNvPr>
          <p:cNvPicPr>
            <a:picLocks noChangeAspect="1"/>
          </p:cNvPicPr>
          <p:nvPr/>
        </p:nvPicPr>
        <p:blipFill>
          <a:blip r:embed="rId2"/>
          <a:stretch>
            <a:fillRect/>
          </a:stretch>
        </p:blipFill>
        <p:spPr>
          <a:xfrm>
            <a:off x="4835332" y="649932"/>
            <a:ext cx="4205907" cy="4152891"/>
          </a:xfrm>
          <a:prstGeom prst="rect">
            <a:avLst/>
          </a:prstGeom>
        </p:spPr>
      </p:pic>
      <p:pic>
        <p:nvPicPr>
          <p:cNvPr id="12" name="Picture 11">
            <a:extLst>
              <a:ext uri="{FF2B5EF4-FFF2-40B4-BE49-F238E27FC236}">
                <a16:creationId xmlns:a16="http://schemas.microsoft.com/office/drawing/2014/main" id="{8C854B24-073F-6649-B2D5-75A21DD2314F}"/>
              </a:ext>
            </a:extLst>
          </p:cNvPr>
          <p:cNvPicPr>
            <a:picLocks noChangeAspect="1"/>
          </p:cNvPicPr>
          <p:nvPr/>
        </p:nvPicPr>
        <p:blipFill>
          <a:blip r:embed="rId3"/>
          <a:stretch>
            <a:fillRect/>
          </a:stretch>
        </p:blipFill>
        <p:spPr>
          <a:xfrm>
            <a:off x="4835332" y="389945"/>
            <a:ext cx="1120589" cy="320169"/>
          </a:xfrm>
          <a:prstGeom prst="rect">
            <a:avLst/>
          </a:prstGeom>
        </p:spPr>
      </p:pic>
    </p:spTree>
    <p:extLst>
      <p:ext uri="{BB962C8B-B14F-4D97-AF65-F5344CB8AC3E}">
        <p14:creationId xmlns:p14="http://schemas.microsoft.com/office/powerpoint/2010/main" val="7819680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C2B723B-67C7-4447-9C84-1B865DEFBB44}"/>
              </a:ext>
            </a:extLst>
          </p:cNvPr>
          <p:cNvSpPr>
            <a:spLocks noGrp="1"/>
          </p:cNvSpPr>
          <p:nvPr>
            <p:ph type="body" sz="quarter" idx="17"/>
          </p:nvPr>
        </p:nvSpPr>
        <p:spPr/>
        <p:txBody>
          <a:bodyPr/>
          <a:lstStyle/>
          <a:p>
            <a:endParaRPr lang="en-US"/>
          </a:p>
        </p:txBody>
      </p:sp>
      <p:sp>
        <p:nvSpPr>
          <p:cNvPr id="3" name="Title 2">
            <a:extLst>
              <a:ext uri="{FF2B5EF4-FFF2-40B4-BE49-F238E27FC236}">
                <a16:creationId xmlns:a16="http://schemas.microsoft.com/office/drawing/2014/main" id="{ABB81F7C-6AD1-2D4B-9C15-95CEC28CB832}"/>
              </a:ext>
            </a:extLst>
          </p:cNvPr>
          <p:cNvSpPr>
            <a:spLocks noGrp="1"/>
          </p:cNvSpPr>
          <p:nvPr>
            <p:ph type="title"/>
          </p:nvPr>
        </p:nvSpPr>
        <p:spPr/>
        <p:txBody>
          <a:bodyPr/>
          <a:lstStyle/>
          <a:p>
            <a:r>
              <a:rPr lang="en-US" dirty="0"/>
              <a:t>When bad things happen…</a:t>
            </a:r>
          </a:p>
        </p:txBody>
      </p:sp>
      <p:sp>
        <p:nvSpPr>
          <p:cNvPr id="4" name="Content Placeholder 3">
            <a:extLst>
              <a:ext uri="{FF2B5EF4-FFF2-40B4-BE49-F238E27FC236}">
                <a16:creationId xmlns:a16="http://schemas.microsoft.com/office/drawing/2014/main" id="{B44D44B7-1B3E-404F-A15E-B1A3D87472E8}"/>
              </a:ext>
            </a:extLst>
          </p:cNvPr>
          <p:cNvSpPr>
            <a:spLocks noGrp="1"/>
          </p:cNvSpPr>
          <p:nvPr>
            <p:ph sz="quarter" idx="19"/>
          </p:nvPr>
        </p:nvSpPr>
        <p:spPr/>
        <p:txBody>
          <a:bodyPr/>
          <a:lstStyle/>
          <a:p>
            <a:r>
              <a:rPr lang="en-US" dirty="0"/>
              <a:t>Out of memory errors</a:t>
            </a:r>
          </a:p>
          <a:p>
            <a:r>
              <a:rPr lang="en-US" dirty="0"/>
              <a:t>Infinite loops</a:t>
            </a:r>
          </a:p>
          <a:p>
            <a:r>
              <a:rPr lang="en-US" dirty="0"/>
              <a:t>Slow-building memory leaks</a:t>
            </a:r>
          </a:p>
          <a:p>
            <a:r>
              <a:rPr lang="en-US" dirty="0"/>
              <a:t>Crashes (</a:t>
            </a:r>
            <a:r>
              <a:rPr lang="en-US" dirty="0" err="1"/>
              <a:t>System.exit</a:t>
            </a:r>
            <a:r>
              <a:rPr lang="en-US" dirty="0"/>
              <a:t>) or OS </a:t>
            </a:r>
            <a:r>
              <a:rPr lang="en-US" dirty="0" err="1"/>
              <a:t>oom</a:t>
            </a:r>
            <a:r>
              <a:rPr lang="en-US" dirty="0"/>
              <a:t>-killer</a:t>
            </a:r>
          </a:p>
          <a:p>
            <a:r>
              <a:rPr lang="en-US" dirty="0"/>
              <a:t>Malicious code</a:t>
            </a:r>
          </a:p>
          <a:p>
            <a:r>
              <a:rPr lang="en-US" dirty="0"/>
              <a:t>Runaway forked processes</a:t>
            </a:r>
          </a:p>
        </p:txBody>
      </p:sp>
      <p:sp>
        <p:nvSpPr>
          <p:cNvPr id="5" name="Date Placeholder 4">
            <a:extLst>
              <a:ext uri="{FF2B5EF4-FFF2-40B4-BE49-F238E27FC236}">
                <a16:creationId xmlns:a16="http://schemas.microsoft.com/office/drawing/2014/main" id="{391C5B7F-21D5-AD49-A805-AFEB644C8C55}"/>
              </a:ext>
            </a:extLst>
          </p:cNvPr>
          <p:cNvSpPr>
            <a:spLocks noGrp="1"/>
          </p:cNvSpPr>
          <p:nvPr>
            <p:ph type="dt" sz="half" idx="20"/>
          </p:nvPr>
        </p:nvSpPr>
        <p:spPr/>
        <p:txBody>
          <a:bodyPr/>
          <a:lstStyle/>
          <a:p>
            <a:fld id="{81BC07D9-38D2-4D21-BB9F-4FB482252065}" type="datetime1">
              <a:rPr lang="en-US" smtClean="0"/>
              <a:t>9/23/21</a:t>
            </a:fld>
            <a:endParaRPr lang="en-US" dirty="0"/>
          </a:p>
        </p:txBody>
      </p:sp>
      <p:sp>
        <p:nvSpPr>
          <p:cNvPr id="7" name="Slide Number Placeholder 6">
            <a:extLst>
              <a:ext uri="{FF2B5EF4-FFF2-40B4-BE49-F238E27FC236}">
                <a16:creationId xmlns:a16="http://schemas.microsoft.com/office/drawing/2014/main" id="{4B67AD77-BFD0-1347-84E0-B6B4C4168E57}"/>
              </a:ext>
            </a:extLst>
          </p:cNvPr>
          <p:cNvSpPr>
            <a:spLocks noGrp="1"/>
          </p:cNvSpPr>
          <p:nvPr>
            <p:ph type="sldNum" sz="quarter" idx="22"/>
          </p:nvPr>
        </p:nvSpPr>
        <p:spPr/>
        <p:txBody>
          <a:bodyPr/>
          <a:lstStyle/>
          <a:p>
            <a:fld id="{0E0E1749-0B7E-403A-A9A7-95F2ED1F2891}" type="slidenum">
              <a:rPr lang="en-US" smtClean="0"/>
              <a:pPr/>
              <a:t>20</a:t>
            </a:fld>
            <a:endParaRPr lang="en-US" dirty="0"/>
          </a:p>
        </p:txBody>
      </p:sp>
      <p:sp>
        <p:nvSpPr>
          <p:cNvPr id="8" name="Footer Placeholder 9">
            <a:extLst>
              <a:ext uri="{FF2B5EF4-FFF2-40B4-BE49-F238E27FC236}">
                <a16:creationId xmlns:a16="http://schemas.microsoft.com/office/drawing/2014/main" id="{D3230F63-D1C7-EB44-B9BB-A8FCD05F61C9}"/>
              </a:ext>
            </a:extLst>
          </p:cNvPr>
          <p:cNvSpPr>
            <a:spLocks noGrp="1"/>
          </p:cNvSpPr>
          <p:nvPr>
            <p:ph type="ftr" sz="quarter" idx="21"/>
          </p:nvPr>
        </p:nvSpPr>
        <p:spPr>
          <a:xfrm>
            <a:off x="1676401" y="4802823"/>
            <a:ext cx="5791199" cy="274637"/>
          </a:xfrm>
        </p:spPr>
        <p:txBody>
          <a:bodyPr/>
          <a:lstStyle/>
          <a:p>
            <a:r>
              <a:rPr lang="en-US" dirty="0">
                <a:solidFill>
                  <a:schemeClr val="tx2"/>
                </a:solidFill>
              </a:rPr>
              <a:t>© 2021 California Institute of Technology. Government sponsorship acknowledged.</a:t>
            </a:r>
          </a:p>
        </p:txBody>
      </p:sp>
    </p:spTree>
    <p:extLst>
      <p:ext uri="{BB962C8B-B14F-4D97-AF65-F5344CB8AC3E}">
        <p14:creationId xmlns:p14="http://schemas.microsoft.com/office/powerpoint/2010/main" val="16748476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927DC0D-596F-E241-BDEA-8D55029D211F}"/>
              </a:ext>
            </a:extLst>
          </p:cNvPr>
          <p:cNvSpPr>
            <a:spLocks noGrp="1"/>
          </p:cNvSpPr>
          <p:nvPr>
            <p:ph type="body" sz="quarter" idx="17"/>
          </p:nvPr>
        </p:nvSpPr>
        <p:spPr/>
        <p:txBody>
          <a:bodyPr/>
          <a:lstStyle/>
          <a:p>
            <a:endParaRPr lang="en-US"/>
          </a:p>
        </p:txBody>
      </p:sp>
      <p:sp>
        <p:nvSpPr>
          <p:cNvPr id="3" name="Title 2">
            <a:extLst>
              <a:ext uri="{FF2B5EF4-FFF2-40B4-BE49-F238E27FC236}">
                <a16:creationId xmlns:a16="http://schemas.microsoft.com/office/drawing/2014/main" id="{18171BFF-E121-1D44-9D76-4279BDB393B8}"/>
              </a:ext>
            </a:extLst>
          </p:cNvPr>
          <p:cNvSpPr>
            <a:spLocks noGrp="1"/>
          </p:cNvSpPr>
          <p:nvPr>
            <p:ph type="title"/>
          </p:nvPr>
        </p:nvSpPr>
        <p:spPr/>
        <p:txBody>
          <a:bodyPr/>
          <a:lstStyle/>
          <a:p>
            <a:r>
              <a:rPr lang="en-US" dirty="0"/>
              <a:t>Tika is not alone!</a:t>
            </a:r>
          </a:p>
        </p:txBody>
      </p:sp>
      <p:pic>
        <p:nvPicPr>
          <p:cNvPr id="9" name="Content Placeholder 8">
            <a:extLst>
              <a:ext uri="{FF2B5EF4-FFF2-40B4-BE49-F238E27FC236}">
                <a16:creationId xmlns:a16="http://schemas.microsoft.com/office/drawing/2014/main" id="{92C611C3-22D7-184D-8B29-8289E87F7E04}"/>
              </a:ext>
            </a:extLst>
          </p:cNvPr>
          <p:cNvPicPr>
            <a:picLocks noGrp="1" noChangeAspect="1"/>
          </p:cNvPicPr>
          <p:nvPr>
            <p:ph sz="quarter" idx="19"/>
          </p:nvPr>
        </p:nvPicPr>
        <p:blipFill>
          <a:blip r:embed="rId2"/>
          <a:stretch>
            <a:fillRect/>
          </a:stretch>
        </p:blipFill>
        <p:spPr>
          <a:xfrm>
            <a:off x="1925782" y="957818"/>
            <a:ext cx="4773775" cy="3336083"/>
          </a:xfrm>
        </p:spPr>
      </p:pic>
      <p:sp>
        <p:nvSpPr>
          <p:cNvPr id="5" name="Date Placeholder 4">
            <a:extLst>
              <a:ext uri="{FF2B5EF4-FFF2-40B4-BE49-F238E27FC236}">
                <a16:creationId xmlns:a16="http://schemas.microsoft.com/office/drawing/2014/main" id="{DFB46C3F-A7E8-744B-8A84-196EC872E985}"/>
              </a:ext>
            </a:extLst>
          </p:cNvPr>
          <p:cNvSpPr>
            <a:spLocks noGrp="1"/>
          </p:cNvSpPr>
          <p:nvPr>
            <p:ph type="dt" sz="half" idx="20"/>
          </p:nvPr>
        </p:nvSpPr>
        <p:spPr/>
        <p:txBody>
          <a:bodyPr/>
          <a:lstStyle/>
          <a:p>
            <a:fld id="{81BC07D9-38D2-4D21-BB9F-4FB482252065}" type="datetime1">
              <a:rPr lang="en-US" smtClean="0"/>
              <a:t>9/23/21</a:t>
            </a:fld>
            <a:endParaRPr lang="en-US" dirty="0"/>
          </a:p>
        </p:txBody>
      </p:sp>
      <p:sp>
        <p:nvSpPr>
          <p:cNvPr id="7" name="Slide Number Placeholder 6">
            <a:extLst>
              <a:ext uri="{FF2B5EF4-FFF2-40B4-BE49-F238E27FC236}">
                <a16:creationId xmlns:a16="http://schemas.microsoft.com/office/drawing/2014/main" id="{3A912F40-6303-5F47-AD3F-0896248A46C2}"/>
              </a:ext>
            </a:extLst>
          </p:cNvPr>
          <p:cNvSpPr>
            <a:spLocks noGrp="1"/>
          </p:cNvSpPr>
          <p:nvPr>
            <p:ph type="sldNum" sz="quarter" idx="22"/>
          </p:nvPr>
        </p:nvSpPr>
        <p:spPr/>
        <p:txBody>
          <a:bodyPr/>
          <a:lstStyle/>
          <a:p>
            <a:fld id="{0E0E1749-0B7E-403A-A9A7-95F2ED1F2891}" type="slidenum">
              <a:rPr lang="en-US" smtClean="0"/>
              <a:pPr/>
              <a:t>21</a:t>
            </a:fld>
            <a:endParaRPr lang="en-US" dirty="0"/>
          </a:p>
        </p:txBody>
      </p:sp>
      <p:sp>
        <p:nvSpPr>
          <p:cNvPr id="10" name="TextBox 9">
            <a:extLst>
              <a:ext uri="{FF2B5EF4-FFF2-40B4-BE49-F238E27FC236}">
                <a16:creationId xmlns:a16="http://schemas.microsoft.com/office/drawing/2014/main" id="{D3F759BA-7D5B-5A41-A628-DF7AB19E8BEE}"/>
              </a:ext>
            </a:extLst>
          </p:cNvPr>
          <p:cNvSpPr txBox="1"/>
          <p:nvPr/>
        </p:nvSpPr>
        <p:spPr>
          <a:xfrm>
            <a:off x="1676400" y="4378882"/>
            <a:ext cx="6428510" cy="369332"/>
          </a:xfrm>
          <a:prstGeom prst="rect">
            <a:avLst/>
          </a:prstGeom>
          <a:noFill/>
        </p:spPr>
        <p:txBody>
          <a:bodyPr wrap="square" rtlCol="0">
            <a:spAutoFit/>
          </a:bodyPr>
          <a:lstStyle/>
          <a:p>
            <a:r>
              <a:rPr lang="en-US" dirty="0"/>
              <a:t>https://</a:t>
            </a:r>
            <a:r>
              <a:rPr lang="en-US" dirty="0" err="1"/>
              <a:t>twitter.com</a:t>
            </a:r>
            <a:r>
              <a:rPr lang="en-US" dirty="0"/>
              <a:t>/</a:t>
            </a:r>
            <a:r>
              <a:rPr lang="en-US" dirty="0" err="1"/>
              <a:t>dinodaizovi</a:t>
            </a:r>
            <a:r>
              <a:rPr lang="en-US" dirty="0"/>
              <a:t>/status/1389620920789131266</a:t>
            </a:r>
          </a:p>
        </p:txBody>
      </p:sp>
      <p:sp>
        <p:nvSpPr>
          <p:cNvPr id="11" name="Footer Placeholder 9">
            <a:extLst>
              <a:ext uri="{FF2B5EF4-FFF2-40B4-BE49-F238E27FC236}">
                <a16:creationId xmlns:a16="http://schemas.microsoft.com/office/drawing/2014/main" id="{5FC8CC01-2C80-8849-A82E-8AAB8DDE11F8}"/>
              </a:ext>
            </a:extLst>
          </p:cNvPr>
          <p:cNvSpPr>
            <a:spLocks noGrp="1"/>
          </p:cNvSpPr>
          <p:nvPr>
            <p:ph type="ftr" sz="quarter" idx="21"/>
          </p:nvPr>
        </p:nvSpPr>
        <p:spPr>
          <a:xfrm>
            <a:off x="1676401" y="4802823"/>
            <a:ext cx="5791199" cy="274637"/>
          </a:xfrm>
        </p:spPr>
        <p:txBody>
          <a:bodyPr/>
          <a:lstStyle/>
          <a:p>
            <a:r>
              <a:rPr lang="en-US" dirty="0">
                <a:solidFill>
                  <a:schemeClr val="tx2"/>
                </a:solidFill>
              </a:rPr>
              <a:t>© 2021 California Institute of Technology. Government sponsorship acknowledged.</a:t>
            </a:r>
          </a:p>
        </p:txBody>
      </p:sp>
    </p:spTree>
    <p:extLst>
      <p:ext uri="{BB962C8B-B14F-4D97-AF65-F5344CB8AC3E}">
        <p14:creationId xmlns:p14="http://schemas.microsoft.com/office/powerpoint/2010/main" val="13875910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F30FC23-4327-6F4B-BC2C-AC3BD451E365}"/>
              </a:ext>
            </a:extLst>
          </p:cNvPr>
          <p:cNvSpPr>
            <a:spLocks noGrp="1"/>
          </p:cNvSpPr>
          <p:nvPr>
            <p:ph type="body" sz="quarter" idx="17"/>
          </p:nvPr>
        </p:nvSpPr>
        <p:spPr/>
        <p:txBody>
          <a:bodyPr/>
          <a:lstStyle/>
          <a:p>
            <a:endParaRPr lang="en-US"/>
          </a:p>
        </p:txBody>
      </p:sp>
      <p:sp>
        <p:nvSpPr>
          <p:cNvPr id="3" name="Title 2">
            <a:extLst>
              <a:ext uri="{FF2B5EF4-FFF2-40B4-BE49-F238E27FC236}">
                <a16:creationId xmlns:a16="http://schemas.microsoft.com/office/drawing/2014/main" id="{EAE4AFA5-F89C-2A45-8456-753C87D19D86}"/>
              </a:ext>
            </a:extLst>
          </p:cNvPr>
          <p:cNvSpPr>
            <a:spLocks noGrp="1"/>
          </p:cNvSpPr>
          <p:nvPr>
            <p:ph type="title"/>
          </p:nvPr>
        </p:nvSpPr>
        <p:spPr/>
        <p:txBody>
          <a:bodyPr/>
          <a:lstStyle/>
          <a:p>
            <a:r>
              <a:rPr lang="en-US" dirty="0"/>
              <a:t>Parsing is dangerous!</a:t>
            </a:r>
          </a:p>
        </p:txBody>
      </p:sp>
      <p:pic>
        <p:nvPicPr>
          <p:cNvPr id="9" name="Content Placeholder 8">
            <a:extLst>
              <a:ext uri="{FF2B5EF4-FFF2-40B4-BE49-F238E27FC236}">
                <a16:creationId xmlns:a16="http://schemas.microsoft.com/office/drawing/2014/main" id="{7944ED0A-E95D-A54B-93F4-D1C214A917E5}"/>
              </a:ext>
            </a:extLst>
          </p:cNvPr>
          <p:cNvPicPr>
            <a:picLocks noGrp="1" noChangeAspect="1"/>
          </p:cNvPicPr>
          <p:nvPr>
            <p:ph sz="quarter" idx="19"/>
          </p:nvPr>
        </p:nvPicPr>
        <p:blipFill rotWithShape="1">
          <a:blip r:embed="rId2">
            <a:extLst>
              <a:ext uri="{28A0092B-C50C-407E-A947-70E740481C1C}">
                <a14:useLocalDpi xmlns:a14="http://schemas.microsoft.com/office/drawing/2010/main"/>
              </a:ext>
            </a:extLst>
          </a:blip>
          <a:srcRect/>
          <a:stretch/>
        </p:blipFill>
        <p:spPr>
          <a:xfrm>
            <a:off x="956953" y="1167219"/>
            <a:ext cx="7644126" cy="1477328"/>
          </a:xfrm>
        </p:spPr>
      </p:pic>
      <p:sp>
        <p:nvSpPr>
          <p:cNvPr id="5" name="Date Placeholder 4">
            <a:extLst>
              <a:ext uri="{FF2B5EF4-FFF2-40B4-BE49-F238E27FC236}">
                <a16:creationId xmlns:a16="http://schemas.microsoft.com/office/drawing/2014/main" id="{1E314A1C-ECBA-A64D-9CB6-562BCF2BF1AC}"/>
              </a:ext>
            </a:extLst>
          </p:cNvPr>
          <p:cNvSpPr>
            <a:spLocks noGrp="1"/>
          </p:cNvSpPr>
          <p:nvPr>
            <p:ph type="dt" sz="half" idx="20"/>
          </p:nvPr>
        </p:nvSpPr>
        <p:spPr/>
        <p:txBody>
          <a:bodyPr/>
          <a:lstStyle/>
          <a:p>
            <a:fld id="{81BC07D9-38D2-4D21-BB9F-4FB482252065}" type="datetime1">
              <a:rPr lang="en-US" smtClean="0"/>
              <a:t>9/23/21</a:t>
            </a:fld>
            <a:endParaRPr lang="en-US" dirty="0"/>
          </a:p>
        </p:txBody>
      </p:sp>
      <p:sp>
        <p:nvSpPr>
          <p:cNvPr id="7" name="Slide Number Placeholder 6">
            <a:extLst>
              <a:ext uri="{FF2B5EF4-FFF2-40B4-BE49-F238E27FC236}">
                <a16:creationId xmlns:a16="http://schemas.microsoft.com/office/drawing/2014/main" id="{A505629C-E0BD-F341-B14C-CD148FD18A7B}"/>
              </a:ext>
            </a:extLst>
          </p:cNvPr>
          <p:cNvSpPr>
            <a:spLocks noGrp="1"/>
          </p:cNvSpPr>
          <p:nvPr>
            <p:ph type="sldNum" sz="quarter" idx="22"/>
          </p:nvPr>
        </p:nvSpPr>
        <p:spPr/>
        <p:txBody>
          <a:bodyPr/>
          <a:lstStyle/>
          <a:p>
            <a:fld id="{0E0E1749-0B7E-403A-A9A7-95F2ED1F2891}" type="slidenum">
              <a:rPr lang="en-US" smtClean="0"/>
              <a:pPr/>
              <a:t>22</a:t>
            </a:fld>
            <a:endParaRPr lang="en-US" dirty="0"/>
          </a:p>
        </p:txBody>
      </p:sp>
      <p:sp>
        <p:nvSpPr>
          <p:cNvPr id="10" name="TextBox 9">
            <a:extLst>
              <a:ext uri="{FF2B5EF4-FFF2-40B4-BE49-F238E27FC236}">
                <a16:creationId xmlns:a16="http://schemas.microsoft.com/office/drawing/2014/main" id="{7155377A-8F6C-3342-A7FC-E9A809463158}"/>
              </a:ext>
            </a:extLst>
          </p:cNvPr>
          <p:cNvSpPr txBox="1"/>
          <p:nvPr/>
        </p:nvSpPr>
        <p:spPr>
          <a:xfrm>
            <a:off x="566424" y="3437672"/>
            <a:ext cx="7644125" cy="1077218"/>
          </a:xfrm>
          <a:prstGeom prst="rect">
            <a:avLst/>
          </a:prstGeom>
          <a:noFill/>
        </p:spPr>
        <p:txBody>
          <a:bodyPr wrap="square" rtlCol="0">
            <a:spAutoFit/>
          </a:bodyPr>
          <a:lstStyle/>
          <a:p>
            <a:pPr algn="ctr"/>
            <a:r>
              <a:rPr lang="en-US" sz="1600" dirty="0"/>
              <a:t>“High-Assurance Input Validation: Locking the Front Door.” </a:t>
            </a:r>
          </a:p>
          <a:p>
            <a:pPr algn="ctr"/>
            <a:r>
              <a:rPr lang="en-US" sz="1600" dirty="0"/>
              <a:t>Kathleen Fisher’s Keynote. </a:t>
            </a:r>
            <a:r>
              <a:rPr lang="en-US" sz="1600" dirty="0" err="1"/>
              <a:t>LangSec</a:t>
            </a:r>
            <a:r>
              <a:rPr lang="en-US" sz="1600" dirty="0"/>
              <a:t> 2021 Workshop. IEEE Security and Privacy.</a:t>
            </a:r>
          </a:p>
          <a:p>
            <a:pPr algn="ctr"/>
            <a:endParaRPr lang="en-US" sz="1600" dirty="0"/>
          </a:p>
          <a:p>
            <a:pPr algn="ctr"/>
            <a:r>
              <a:rPr lang="en-US" sz="1600" dirty="0"/>
              <a:t> </a:t>
            </a:r>
            <a:r>
              <a:rPr lang="en-US" sz="1600" dirty="0">
                <a:hlinkClick r:id="rId3"/>
              </a:rPr>
              <a:t>https://langsec.org/spw21/slides/Fisher_LangSec21.pdf</a:t>
            </a:r>
            <a:r>
              <a:rPr lang="en-US" sz="1600" dirty="0"/>
              <a:t> </a:t>
            </a:r>
          </a:p>
        </p:txBody>
      </p:sp>
      <p:sp>
        <p:nvSpPr>
          <p:cNvPr id="11" name="Footer Placeholder 9">
            <a:extLst>
              <a:ext uri="{FF2B5EF4-FFF2-40B4-BE49-F238E27FC236}">
                <a16:creationId xmlns:a16="http://schemas.microsoft.com/office/drawing/2014/main" id="{AC4DC5FD-0CD1-F942-931B-B681464C96D1}"/>
              </a:ext>
            </a:extLst>
          </p:cNvPr>
          <p:cNvSpPr>
            <a:spLocks noGrp="1"/>
          </p:cNvSpPr>
          <p:nvPr>
            <p:ph type="ftr" sz="quarter" idx="21"/>
          </p:nvPr>
        </p:nvSpPr>
        <p:spPr>
          <a:xfrm>
            <a:off x="1676401" y="4802823"/>
            <a:ext cx="5791199" cy="274637"/>
          </a:xfrm>
        </p:spPr>
        <p:txBody>
          <a:bodyPr/>
          <a:lstStyle/>
          <a:p>
            <a:r>
              <a:rPr lang="en-US" dirty="0">
                <a:solidFill>
                  <a:schemeClr val="tx2"/>
                </a:solidFill>
              </a:rPr>
              <a:t>© 2021 California Institute of Technology. Government sponsorship acknowledged.</a:t>
            </a:r>
          </a:p>
        </p:txBody>
      </p:sp>
    </p:spTree>
    <p:extLst>
      <p:ext uri="{BB962C8B-B14F-4D97-AF65-F5344CB8AC3E}">
        <p14:creationId xmlns:p14="http://schemas.microsoft.com/office/powerpoint/2010/main" val="4274815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470FD2D-395D-8D47-9C03-3ABEAD863A05}"/>
              </a:ext>
            </a:extLst>
          </p:cNvPr>
          <p:cNvSpPr>
            <a:spLocks noGrp="1"/>
          </p:cNvSpPr>
          <p:nvPr>
            <p:ph type="body" sz="quarter" idx="17"/>
          </p:nvPr>
        </p:nvSpPr>
        <p:spPr/>
        <p:txBody>
          <a:bodyPr/>
          <a:lstStyle/>
          <a:p>
            <a:endParaRPr lang="en-US"/>
          </a:p>
        </p:txBody>
      </p:sp>
      <p:sp>
        <p:nvSpPr>
          <p:cNvPr id="3" name="Title 2">
            <a:extLst>
              <a:ext uri="{FF2B5EF4-FFF2-40B4-BE49-F238E27FC236}">
                <a16:creationId xmlns:a16="http://schemas.microsoft.com/office/drawing/2014/main" id="{C8199B70-F661-0946-A20F-F02D53377D8E}"/>
              </a:ext>
            </a:extLst>
          </p:cNvPr>
          <p:cNvSpPr>
            <a:spLocks noGrp="1"/>
          </p:cNvSpPr>
          <p:nvPr>
            <p:ph type="title"/>
          </p:nvPr>
        </p:nvSpPr>
        <p:spPr/>
        <p:txBody>
          <a:bodyPr/>
          <a:lstStyle/>
          <a:p>
            <a:r>
              <a:rPr lang="en-US" dirty="0"/>
              <a:t>Really, quite dangerous!</a:t>
            </a:r>
          </a:p>
        </p:txBody>
      </p:sp>
      <p:sp>
        <p:nvSpPr>
          <p:cNvPr id="4" name="Content Placeholder 3">
            <a:extLst>
              <a:ext uri="{FF2B5EF4-FFF2-40B4-BE49-F238E27FC236}">
                <a16:creationId xmlns:a16="http://schemas.microsoft.com/office/drawing/2014/main" id="{F5F358C2-D061-BD4B-8F85-3F598F06BE84}"/>
              </a:ext>
            </a:extLst>
          </p:cNvPr>
          <p:cNvSpPr>
            <a:spLocks noGrp="1"/>
          </p:cNvSpPr>
          <p:nvPr>
            <p:ph sz="quarter" idx="19"/>
          </p:nvPr>
        </p:nvSpPr>
        <p:spPr>
          <a:xfrm>
            <a:off x="1412240" y="1276400"/>
            <a:ext cx="6319520" cy="2719386"/>
          </a:xfrm>
        </p:spPr>
        <p:txBody>
          <a:bodyPr/>
          <a:lstStyle/>
          <a:p>
            <a:r>
              <a:rPr lang="en-US" dirty="0"/>
              <a:t>80% of CVEs are in code that handles input data</a:t>
            </a:r>
          </a:p>
          <a:p>
            <a:r>
              <a:rPr lang="en-US" dirty="0"/>
              <a:t>2020 CWE Top 25 most dangerous software weaknesses</a:t>
            </a:r>
          </a:p>
          <a:p>
            <a:pPr lvl="1"/>
            <a:r>
              <a:rPr lang="en-US" dirty="0"/>
              <a:t>#1 Improper neutralization of input during web page generation</a:t>
            </a:r>
          </a:p>
          <a:p>
            <a:pPr lvl="1"/>
            <a:r>
              <a:rPr lang="en-US" dirty="0"/>
              <a:t>#3 improper input validation</a:t>
            </a:r>
          </a:p>
          <a:p>
            <a:r>
              <a:rPr lang="en-US" dirty="0"/>
              <a:t>1000 parser bugs in Mozilla</a:t>
            </a:r>
          </a:p>
        </p:txBody>
      </p:sp>
      <p:sp>
        <p:nvSpPr>
          <p:cNvPr id="5" name="Date Placeholder 4">
            <a:extLst>
              <a:ext uri="{FF2B5EF4-FFF2-40B4-BE49-F238E27FC236}">
                <a16:creationId xmlns:a16="http://schemas.microsoft.com/office/drawing/2014/main" id="{3AA32334-1920-F54F-9781-442BEE374036}"/>
              </a:ext>
            </a:extLst>
          </p:cNvPr>
          <p:cNvSpPr>
            <a:spLocks noGrp="1"/>
          </p:cNvSpPr>
          <p:nvPr>
            <p:ph type="dt" sz="half" idx="20"/>
          </p:nvPr>
        </p:nvSpPr>
        <p:spPr/>
        <p:txBody>
          <a:bodyPr/>
          <a:lstStyle/>
          <a:p>
            <a:fld id="{81BC07D9-38D2-4D21-BB9F-4FB482252065}" type="datetime1">
              <a:rPr lang="en-US" smtClean="0"/>
              <a:t>9/23/21</a:t>
            </a:fld>
            <a:endParaRPr lang="en-US" dirty="0"/>
          </a:p>
        </p:txBody>
      </p:sp>
      <p:sp>
        <p:nvSpPr>
          <p:cNvPr id="7" name="Slide Number Placeholder 6">
            <a:extLst>
              <a:ext uri="{FF2B5EF4-FFF2-40B4-BE49-F238E27FC236}">
                <a16:creationId xmlns:a16="http://schemas.microsoft.com/office/drawing/2014/main" id="{CE3775DE-A5A5-6749-BE98-E8EC49AECF93}"/>
              </a:ext>
            </a:extLst>
          </p:cNvPr>
          <p:cNvSpPr>
            <a:spLocks noGrp="1"/>
          </p:cNvSpPr>
          <p:nvPr>
            <p:ph type="sldNum" sz="quarter" idx="22"/>
          </p:nvPr>
        </p:nvSpPr>
        <p:spPr/>
        <p:txBody>
          <a:bodyPr/>
          <a:lstStyle/>
          <a:p>
            <a:fld id="{0E0E1749-0B7E-403A-A9A7-95F2ED1F2891}" type="slidenum">
              <a:rPr lang="en-US" smtClean="0"/>
              <a:pPr/>
              <a:t>23</a:t>
            </a:fld>
            <a:endParaRPr lang="en-US" dirty="0"/>
          </a:p>
        </p:txBody>
      </p:sp>
      <p:sp>
        <p:nvSpPr>
          <p:cNvPr id="10" name="TextBox 9">
            <a:extLst>
              <a:ext uri="{FF2B5EF4-FFF2-40B4-BE49-F238E27FC236}">
                <a16:creationId xmlns:a16="http://schemas.microsoft.com/office/drawing/2014/main" id="{96B0305C-088E-7340-8072-80292642A894}"/>
              </a:ext>
            </a:extLst>
          </p:cNvPr>
          <p:cNvSpPr txBox="1"/>
          <p:nvPr/>
        </p:nvSpPr>
        <p:spPr>
          <a:xfrm>
            <a:off x="496914" y="3998326"/>
            <a:ext cx="8308110" cy="830997"/>
          </a:xfrm>
          <a:prstGeom prst="rect">
            <a:avLst/>
          </a:prstGeom>
          <a:noFill/>
        </p:spPr>
        <p:txBody>
          <a:bodyPr wrap="square" rtlCol="0">
            <a:spAutoFit/>
          </a:bodyPr>
          <a:lstStyle/>
          <a:p>
            <a:pPr algn="ctr"/>
            <a:r>
              <a:rPr lang="en-US" sz="1600" dirty="0"/>
              <a:t>“High-Assurance Input Validation: Locking the Front Door.” Kathleen Fisher’s Keynote. </a:t>
            </a:r>
            <a:r>
              <a:rPr lang="en-US" sz="1600" dirty="0" err="1"/>
              <a:t>LangSec</a:t>
            </a:r>
            <a:r>
              <a:rPr lang="en-US" sz="1600" dirty="0"/>
              <a:t> 2021 Workshop. IEEE Security and Privacy.</a:t>
            </a:r>
          </a:p>
          <a:p>
            <a:pPr algn="ctr"/>
            <a:r>
              <a:rPr lang="en-US" sz="1600" dirty="0"/>
              <a:t> </a:t>
            </a:r>
            <a:r>
              <a:rPr lang="en-US" sz="1600" dirty="0">
                <a:hlinkClick r:id="rId2"/>
              </a:rPr>
              <a:t>https://langsec.org/spw21/slides/Fisher_LangSec21.pdf</a:t>
            </a:r>
            <a:r>
              <a:rPr lang="en-US" sz="1600" dirty="0"/>
              <a:t> </a:t>
            </a:r>
          </a:p>
        </p:txBody>
      </p:sp>
      <p:sp>
        <p:nvSpPr>
          <p:cNvPr id="9" name="Footer Placeholder 9">
            <a:extLst>
              <a:ext uri="{FF2B5EF4-FFF2-40B4-BE49-F238E27FC236}">
                <a16:creationId xmlns:a16="http://schemas.microsoft.com/office/drawing/2014/main" id="{865D92E3-0970-9948-91CC-E7259223E12A}"/>
              </a:ext>
            </a:extLst>
          </p:cNvPr>
          <p:cNvSpPr>
            <a:spLocks noGrp="1"/>
          </p:cNvSpPr>
          <p:nvPr>
            <p:ph type="ftr" sz="quarter" idx="21"/>
          </p:nvPr>
        </p:nvSpPr>
        <p:spPr>
          <a:xfrm>
            <a:off x="1676401" y="4802823"/>
            <a:ext cx="5791199" cy="274637"/>
          </a:xfrm>
        </p:spPr>
        <p:txBody>
          <a:bodyPr/>
          <a:lstStyle/>
          <a:p>
            <a:r>
              <a:rPr lang="en-US" dirty="0">
                <a:solidFill>
                  <a:schemeClr val="tx2"/>
                </a:solidFill>
              </a:rPr>
              <a:t>© 2021 California Institute of Technology. Government sponsorship acknowledged.</a:t>
            </a:r>
          </a:p>
        </p:txBody>
      </p:sp>
    </p:spTree>
    <p:extLst>
      <p:ext uri="{BB962C8B-B14F-4D97-AF65-F5344CB8AC3E}">
        <p14:creationId xmlns:p14="http://schemas.microsoft.com/office/powerpoint/2010/main" val="1479626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345CF94-7C09-FB4D-83B9-CDB1B599C950}"/>
              </a:ext>
            </a:extLst>
          </p:cNvPr>
          <p:cNvSpPr>
            <a:spLocks noGrp="1"/>
          </p:cNvSpPr>
          <p:nvPr>
            <p:ph type="body" sz="quarter" idx="17"/>
          </p:nvPr>
        </p:nvSpPr>
        <p:spPr/>
        <p:txBody>
          <a:bodyPr/>
          <a:lstStyle/>
          <a:p>
            <a:endParaRPr lang="en-US"/>
          </a:p>
        </p:txBody>
      </p:sp>
      <p:sp>
        <p:nvSpPr>
          <p:cNvPr id="3" name="Title 2">
            <a:extLst>
              <a:ext uri="{FF2B5EF4-FFF2-40B4-BE49-F238E27FC236}">
                <a16:creationId xmlns:a16="http://schemas.microsoft.com/office/drawing/2014/main" id="{551423D8-12D0-9D49-A2BF-11E2EE90B0EC}"/>
              </a:ext>
            </a:extLst>
          </p:cNvPr>
          <p:cNvSpPr>
            <a:spLocks noGrp="1"/>
          </p:cNvSpPr>
          <p:nvPr>
            <p:ph type="title"/>
          </p:nvPr>
        </p:nvSpPr>
        <p:spPr/>
        <p:txBody>
          <a:bodyPr/>
          <a:lstStyle/>
          <a:p>
            <a:r>
              <a:rPr lang="en-US" dirty="0"/>
              <a:t>Font parsers as components of exploit chains</a:t>
            </a:r>
          </a:p>
        </p:txBody>
      </p:sp>
      <p:pic>
        <p:nvPicPr>
          <p:cNvPr id="9" name="Content Placeholder 8">
            <a:extLst>
              <a:ext uri="{FF2B5EF4-FFF2-40B4-BE49-F238E27FC236}">
                <a16:creationId xmlns:a16="http://schemas.microsoft.com/office/drawing/2014/main" id="{C17327D3-1123-DF47-8FC6-444EA9E9E393}"/>
              </a:ext>
            </a:extLst>
          </p:cNvPr>
          <p:cNvPicPr>
            <a:picLocks noGrp="1" noChangeAspect="1"/>
          </p:cNvPicPr>
          <p:nvPr>
            <p:ph sz="quarter" idx="19"/>
          </p:nvPr>
        </p:nvPicPr>
        <p:blipFill>
          <a:blip r:embed="rId2"/>
          <a:stretch>
            <a:fillRect/>
          </a:stretch>
        </p:blipFill>
        <p:spPr>
          <a:xfrm>
            <a:off x="397724" y="854154"/>
            <a:ext cx="4562054" cy="3948669"/>
          </a:xfrm>
        </p:spPr>
      </p:pic>
      <p:sp>
        <p:nvSpPr>
          <p:cNvPr id="5" name="Date Placeholder 4">
            <a:extLst>
              <a:ext uri="{FF2B5EF4-FFF2-40B4-BE49-F238E27FC236}">
                <a16:creationId xmlns:a16="http://schemas.microsoft.com/office/drawing/2014/main" id="{6ADA0CDE-62F2-BF40-BD4E-9F820309190E}"/>
              </a:ext>
            </a:extLst>
          </p:cNvPr>
          <p:cNvSpPr>
            <a:spLocks noGrp="1"/>
          </p:cNvSpPr>
          <p:nvPr>
            <p:ph type="dt" sz="half" idx="20"/>
          </p:nvPr>
        </p:nvSpPr>
        <p:spPr/>
        <p:txBody>
          <a:bodyPr/>
          <a:lstStyle/>
          <a:p>
            <a:fld id="{81BC07D9-38D2-4D21-BB9F-4FB482252065}" type="datetime1">
              <a:rPr lang="en-US" smtClean="0"/>
              <a:t>9/23/21</a:t>
            </a:fld>
            <a:endParaRPr lang="en-US" dirty="0"/>
          </a:p>
        </p:txBody>
      </p:sp>
      <p:sp>
        <p:nvSpPr>
          <p:cNvPr id="7" name="Slide Number Placeholder 6">
            <a:extLst>
              <a:ext uri="{FF2B5EF4-FFF2-40B4-BE49-F238E27FC236}">
                <a16:creationId xmlns:a16="http://schemas.microsoft.com/office/drawing/2014/main" id="{57492FF4-80F4-5649-B0B8-0D9142F48A43}"/>
              </a:ext>
            </a:extLst>
          </p:cNvPr>
          <p:cNvSpPr>
            <a:spLocks noGrp="1"/>
          </p:cNvSpPr>
          <p:nvPr>
            <p:ph type="sldNum" sz="quarter" idx="22"/>
          </p:nvPr>
        </p:nvSpPr>
        <p:spPr/>
        <p:txBody>
          <a:bodyPr/>
          <a:lstStyle/>
          <a:p>
            <a:fld id="{0E0E1749-0B7E-403A-A9A7-95F2ED1F2891}" type="slidenum">
              <a:rPr lang="en-US" smtClean="0"/>
              <a:pPr/>
              <a:t>24</a:t>
            </a:fld>
            <a:endParaRPr lang="en-US" dirty="0"/>
          </a:p>
        </p:txBody>
      </p:sp>
      <p:sp>
        <p:nvSpPr>
          <p:cNvPr id="10" name="TextBox 9">
            <a:extLst>
              <a:ext uri="{FF2B5EF4-FFF2-40B4-BE49-F238E27FC236}">
                <a16:creationId xmlns:a16="http://schemas.microsoft.com/office/drawing/2014/main" id="{409527CD-3C5A-1449-8124-4D63196BC148}"/>
              </a:ext>
            </a:extLst>
          </p:cNvPr>
          <p:cNvSpPr txBox="1"/>
          <p:nvPr/>
        </p:nvSpPr>
        <p:spPr>
          <a:xfrm>
            <a:off x="5324474" y="1209675"/>
            <a:ext cx="3443605" cy="1477328"/>
          </a:xfrm>
          <a:prstGeom prst="rect">
            <a:avLst/>
          </a:prstGeom>
          <a:noFill/>
        </p:spPr>
        <p:txBody>
          <a:bodyPr wrap="square" rtlCol="0">
            <a:spAutoFit/>
          </a:bodyPr>
          <a:lstStyle/>
          <a:p>
            <a:pPr algn="ctr"/>
            <a:r>
              <a:rPr lang="en-US" dirty="0"/>
              <a:t>Four of these are font parsers!</a:t>
            </a:r>
          </a:p>
          <a:p>
            <a:pPr algn="ctr"/>
            <a:r>
              <a:rPr lang="en-US" dirty="0"/>
              <a:t>CVE-2020-0938</a:t>
            </a:r>
          </a:p>
          <a:p>
            <a:pPr algn="ctr"/>
            <a:r>
              <a:rPr lang="en-US" dirty="0"/>
              <a:t>CVE-2020-1020 </a:t>
            </a:r>
          </a:p>
          <a:p>
            <a:pPr algn="ctr"/>
            <a:r>
              <a:rPr lang="en-US" dirty="0"/>
              <a:t>CVE-2020-15999</a:t>
            </a:r>
          </a:p>
          <a:p>
            <a:pPr algn="ctr"/>
            <a:r>
              <a:rPr lang="en-US" dirty="0"/>
              <a:t>CVE-2020-27930</a:t>
            </a:r>
          </a:p>
        </p:txBody>
      </p:sp>
      <p:sp>
        <p:nvSpPr>
          <p:cNvPr id="11" name="Footer Placeholder 9">
            <a:extLst>
              <a:ext uri="{FF2B5EF4-FFF2-40B4-BE49-F238E27FC236}">
                <a16:creationId xmlns:a16="http://schemas.microsoft.com/office/drawing/2014/main" id="{816A55F9-AD8D-A842-81BD-7A0B01B64122}"/>
              </a:ext>
            </a:extLst>
          </p:cNvPr>
          <p:cNvSpPr>
            <a:spLocks noGrp="1"/>
          </p:cNvSpPr>
          <p:nvPr>
            <p:ph type="ftr" sz="quarter" idx="21"/>
          </p:nvPr>
        </p:nvSpPr>
        <p:spPr>
          <a:xfrm>
            <a:off x="1676401" y="4802823"/>
            <a:ext cx="5791199" cy="274637"/>
          </a:xfrm>
        </p:spPr>
        <p:txBody>
          <a:bodyPr/>
          <a:lstStyle/>
          <a:p>
            <a:r>
              <a:rPr lang="en-US" dirty="0">
                <a:solidFill>
                  <a:schemeClr val="tx2"/>
                </a:solidFill>
              </a:rPr>
              <a:t>© 2021 California Institute of Technology. Government sponsorship acknowledged.</a:t>
            </a:r>
          </a:p>
        </p:txBody>
      </p:sp>
      <p:sp>
        <p:nvSpPr>
          <p:cNvPr id="4" name="TextBox 3">
            <a:extLst>
              <a:ext uri="{FF2B5EF4-FFF2-40B4-BE49-F238E27FC236}">
                <a16:creationId xmlns:a16="http://schemas.microsoft.com/office/drawing/2014/main" id="{1349244A-FFBA-9D44-99E9-A570746C9037}"/>
              </a:ext>
            </a:extLst>
          </p:cNvPr>
          <p:cNvSpPr txBox="1"/>
          <p:nvPr/>
        </p:nvSpPr>
        <p:spPr>
          <a:xfrm>
            <a:off x="5238750" y="2990850"/>
            <a:ext cx="3507526" cy="1384995"/>
          </a:xfrm>
          <a:prstGeom prst="rect">
            <a:avLst/>
          </a:prstGeom>
          <a:noFill/>
        </p:spPr>
        <p:txBody>
          <a:bodyPr wrap="square" rtlCol="0">
            <a:spAutoFit/>
          </a:bodyPr>
          <a:lstStyle/>
          <a:p>
            <a:pPr marL="285750" indent="-285750">
              <a:buFont typeface="Arial" panose="020B0604020202020204" pitchFamily="34" charset="0"/>
              <a:buChar char="•"/>
            </a:pPr>
            <a:r>
              <a:rPr lang="en-US" sz="1400" dirty="0">
                <a:hlinkClick r:id="rId3"/>
              </a:rPr>
              <a:t>https://twitter.com/campuscodi/status/1372628034679930886</a:t>
            </a:r>
            <a:r>
              <a:rPr lang="en-US" sz="1400" dirty="0"/>
              <a:t> </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a:hlinkClick r:id="rId4"/>
              </a:rPr>
              <a:t>https://therecord.media/a-mysterious-hacking-group-used-11-different-zero-days-in-2020</a:t>
            </a:r>
            <a:endParaRPr lang="en-US" sz="1400" dirty="0"/>
          </a:p>
        </p:txBody>
      </p:sp>
    </p:spTree>
    <p:extLst>
      <p:ext uri="{BB962C8B-B14F-4D97-AF65-F5344CB8AC3E}">
        <p14:creationId xmlns:p14="http://schemas.microsoft.com/office/powerpoint/2010/main" val="9060309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C81AF9A-FF93-014B-B1FD-3BD3F5BA0547}"/>
              </a:ext>
            </a:extLst>
          </p:cNvPr>
          <p:cNvSpPr>
            <a:spLocks noGrp="1"/>
          </p:cNvSpPr>
          <p:nvPr>
            <p:ph type="body" sz="quarter" idx="17"/>
          </p:nvPr>
        </p:nvSpPr>
        <p:spPr/>
        <p:txBody>
          <a:bodyPr/>
          <a:lstStyle/>
          <a:p>
            <a:endParaRPr lang="en-US"/>
          </a:p>
        </p:txBody>
      </p:sp>
      <p:sp>
        <p:nvSpPr>
          <p:cNvPr id="3" name="Title 2">
            <a:extLst>
              <a:ext uri="{FF2B5EF4-FFF2-40B4-BE49-F238E27FC236}">
                <a16:creationId xmlns:a16="http://schemas.microsoft.com/office/drawing/2014/main" id="{0BE27DB1-08D3-0948-A1C3-41FCA8D9568F}"/>
              </a:ext>
            </a:extLst>
          </p:cNvPr>
          <p:cNvSpPr>
            <a:spLocks noGrp="1"/>
          </p:cNvSpPr>
          <p:nvPr>
            <p:ph type="title"/>
          </p:nvPr>
        </p:nvSpPr>
        <p:spPr/>
        <p:txBody>
          <a:bodyPr/>
          <a:lstStyle/>
          <a:p>
            <a:r>
              <a:rPr lang="en-US" dirty="0"/>
              <a:t>FORCEDENTRY</a:t>
            </a:r>
          </a:p>
        </p:txBody>
      </p:sp>
      <p:pic>
        <p:nvPicPr>
          <p:cNvPr id="9" name="Content Placeholder 8">
            <a:extLst>
              <a:ext uri="{FF2B5EF4-FFF2-40B4-BE49-F238E27FC236}">
                <a16:creationId xmlns:a16="http://schemas.microsoft.com/office/drawing/2014/main" id="{28DBD0AC-29B8-E349-A103-83B68FB0C6BA}"/>
              </a:ext>
            </a:extLst>
          </p:cNvPr>
          <p:cNvPicPr>
            <a:picLocks noGrp="1" noChangeAspect="1"/>
          </p:cNvPicPr>
          <p:nvPr>
            <p:ph sz="quarter" idx="19"/>
          </p:nvPr>
        </p:nvPicPr>
        <p:blipFill>
          <a:blip r:embed="rId2"/>
          <a:stretch>
            <a:fillRect/>
          </a:stretch>
        </p:blipFill>
        <p:spPr>
          <a:xfrm>
            <a:off x="1351915" y="1126555"/>
            <a:ext cx="6318250" cy="1554180"/>
          </a:xfrm>
        </p:spPr>
      </p:pic>
      <p:sp>
        <p:nvSpPr>
          <p:cNvPr id="5" name="Date Placeholder 4">
            <a:extLst>
              <a:ext uri="{FF2B5EF4-FFF2-40B4-BE49-F238E27FC236}">
                <a16:creationId xmlns:a16="http://schemas.microsoft.com/office/drawing/2014/main" id="{208A9638-FCDC-604E-B2CF-80969B00BD83}"/>
              </a:ext>
            </a:extLst>
          </p:cNvPr>
          <p:cNvSpPr>
            <a:spLocks noGrp="1"/>
          </p:cNvSpPr>
          <p:nvPr>
            <p:ph type="dt" sz="half" idx="20"/>
          </p:nvPr>
        </p:nvSpPr>
        <p:spPr/>
        <p:txBody>
          <a:bodyPr/>
          <a:lstStyle/>
          <a:p>
            <a:fld id="{81BC07D9-38D2-4D21-BB9F-4FB482252065}" type="datetime1">
              <a:rPr lang="en-US" smtClean="0"/>
              <a:t>9/23/21</a:t>
            </a:fld>
            <a:endParaRPr lang="en-US" dirty="0"/>
          </a:p>
        </p:txBody>
      </p:sp>
      <p:sp>
        <p:nvSpPr>
          <p:cNvPr id="7" name="Slide Number Placeholder 6">
            <a:extLst>
              <a:ext uri="{FF2B5EF4-FFF2-40B4-BE49-F238E27FC236}">
                <a16:creationId xmlns:a16="http://schemas.microsoft.com/office/drawing/2014/main" id="{D710FBAE-8EDC-2743-9605-0EB98372A75F}"/>
              </a:ext>
            </a:extLst>
          </p:cNvPr>
          <p:cNvSpPr>
            <a:spLocks noGrp="1"/>
          </p:cNvSpPr>
          <p:nvPr>
            <p:ph type="sldNum" sz="quarter" idx="22"/>
          </p:nvPr>
        </p:nvSpPr>
        <p:spPr/>
        <p:txBody>
          <a:bodyPr/>
          <a:lstStyle/>
          <a:p>
            <a:fld id="{0E0E1749-0B7E-403A-A9A7-95F2ED1F2891}" type="slidenum">
              <a:rPr lang="en-US" smtClean="0"/>
              <a:pPr/>
              <a:t>25</a:t>
            </a:fld>
            <a:endParaRPr lang="en-US" dirty="0"/>
          </a:p>
        </p:txBody>
      </p:sp>
      <p:sp>
        <p:nvSpPr>
          <p:cNvPr id="10" name="TextBox 9">
            <a:extLst>
              <a:ext uri="{FF2B5EF4-FFF2-40B4-BE49-F238E27FC236}">
                <a16:creationId xmlns:a16="http://schemas.microsoft.com/office/drawing/2014/main" id="{51BE04D0-7004-0E41-91A3-A4F3646C4EC1}"/>
              </a:ext>
            </a:extLst>
          </p:cNvPr>
          <p:cNvSpPr txBox="1"/>
          <p:nvPr/>
        </p:nvSpPr>
        <p:spPr>
          <a:xfrm>
            <a:off x="1739153" y="2967318"/>
            <a:ext cx="5477435" cy="1508105"/>
          </a:xfrm>
          <a:prstGeom prst="rect">
            <a:avLst/>
          </a:prstGeom>
          <a:noFill/>
        </p:spPr>
        <p:txBody>
          <a:bodyPr wrap="square" rtlCol="0">
            <a:spAutoFit/>
          </a:bodyPr>
          <a:lstStyle/>
          <a:p>
            <a:r>
              <a:rPr lang="en-US" dirty="0"/>
              <a:t>PSD, PDF, but actually JBIG2 </a:t>
            </a:r>
          </a:p>
          <a:p>
            <a:endParaRPr lang="en-US" dirty="0"/>
          </a:p>
          <a:p>
            <a:pPr algn="ctr"/>
            <a:r>
              <a:rPr lang="en-US" sz="1400" dirty="0">
                <a:hlinkClick r:id="rId3"/>
              </a:rPr>
              <a:t>https://arstechnica.com/information-technology/2021/09/apple-fixes-imessage-zero-day-exploited-by-pegasus-spyware/</a:t>
            </a:r>
            <a:r>
              <a:rPr lang="en-US" sz="1400" dirty="0"/>
              <a:t> </a:t>
            </a:r>
          </a:p>
          <a:p>
            <a:pPr algn="ctr"/>
            <a:endParaRPr lang="en-US" sz="1400" dirty="0"/>
          </a:p>
          <a:p>
            <a:pPr algn="ctr"/>
            <a:r>
              <a:rPr lang="en-US" sz="1400" dirty="0">
                <a:hlinkClick r:id="rId4"/>
              </a:rPr>
              <a:t>https://objective-see.com/blog/blog_0x67.html</a:t>
            </a:r>
            <a:r>
              <a:rPr lang="en-US" sz="1400" dirty="0"/>
              <a:t> </a:t>
            </a:r>
          </a:p>
        </p:txBody>
      </p:sp>
      <p:sp>
        <p:nvSpPr>
          <p:cNvPr id="11" name="Footer Placeholder 9">
            <a:extLst>
              <a:ext uri="{FF2B5EF4-FFF2-40B4-BE49-F238E27FC236}">
                <a16:creationId xmlns:a16="http://schemas.microsoft.com/office/drawing/2014/main" id="{5B594E5C-2E72-874A-859A-9FB64EEA35A7}"/>
              </a:ext>
            </a:extLst>
          </p:cNvPr>
          <p:cNvSpPr>
            <a:spLocks noGrp="1"/>
          </p:cNvSpPr>
          <p:nvPr>
            <p:ph type="ftr" sz="quarter" idx="21"/>
          </p:nvPr>
        </p:nvSpPr>
        <p:spPr>
          <a:xfrm>
            <a:off x="1676401" y="4802823"/>
            <a:ext cx="5791199" cy="274637"/>
          </a:xfrm>
        </p:spPr>
        <p:txBody>
          <a:bodyPr/>
          <a:lstStyle/>
          <a:p>
            <a:r>
              <a:rPr lang="en-US" dirty="0">
                <a:solidFill>
                  <a:schemeClr val="tx2"/>
                </a:solidFill>
              </a:rPr>
              <a:t>© 2021 California Institute of Technology. Government sponsorship acknowledged.</a:t>
            </a:r>
          </a:p>
        </p:txBody>
      </p:sp>
    </p:spTree>
    <p:extLst>
      <p:ext uri="{BB962C8B-B14F-4D97-AF65-F5344CB8AC3E}">
        <p14:creationId xmlns:p14="http://schemas.microsoft.com/office/powerpoint/2010/main" val="9041813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23F1C86-C88F-C24B-AC62-A04263747B89}"/>
              </a:ext>
            </a:extLst>
          </p:cNvPr>
          <p:cNvSpPr>
            <a:spLocks noGrp="1"/>
          </p:cNvSpPr>
          <p:nvPr>
            <p:ph type="body" sz="quarter" idx="17"/>
          </p:nvPr>
        </p:nvSpPr>
        <p:spPr/>
        <p:txBody>
          <a:bodyPr/>
          <a:lstStyle/>
          <a:p>
            <a:endParaRPr lang="en-US"/>
          </a:p>
        </p:txBody>
      </p:sp>
      <p:sp>
        <p:nvSpPr>
          <p:cNvPr id="3" name="Title 2">
            <a:extLst>
              <a:ext uri="{FF2B5EF4-FFF2-40B4-BE49-F238E27FC236}">
                <a16:creationId xmlns:a16="http://schemas.microsoft.com/office/drawing/2014/main" id="{58D2E475-CF85-D147-A7B4-32EE91233117}"/>
              </a:ext>
            </a:extLst>
          </p:cNvPr>
          <p:cNvSpPr>
            <a:spLocks noGrp="1"/>
          </p:cNvSpPr>
          <p:nvPr>
            <p:ph type="title"/>
          </p:nvPr>
        </p:nvSpPr>
        <p:spPr/>
        <p:txBody>
          <a:bodyPr/>
          <a:lstStyle/>
          <a:p>
            <a:r>
              <a:rPr lang="en-US" dirty="0"/>
              <a:t>“Rogue” Documents</a:t>
            </a:r>
          </a:p>
        </p:txBody>
      </p:sp>
      <p:sp>
        <p:nvSpPr>
          <p:cNvPr id="5" name="Date Placeholder 4">
            <a:extLst>
              <a:ext uri="{FF2B5EF4-FFF2-40B4-BE49-F238E27FC236}">
                <a16:creationId xmlns:a16="http://schemas.microsoft.com/office/drawing/2014/main" id="{7829CE67-AEB9-9245-B68B-297FA0BC7790}"/>
              </a:ext>
            </a:extLst>
          </p:cNvPr>
          <p:cNvSpPr>
            <a:spLocks noGrp="1"/>
          </p:cNvSpPr>
          <p:nvPr>
            <p:ph type="dt" sz="half" idx="20"/>
          </p:nvPr>
        </p:nvSpPr>
        <p:spPr/>
        <p:txBody>
          <a:bodyPr/>
          <a:lstStyle/>
          <a:p>
            <a:fld id="{81BC07D9-38D2-4D21-BB9F-4FB482252065}" type="datetime1">
              <a:rPr lang="en-US" smtClean="0"/>
              <a:t>9/23/21</a:t>
            </a:fld>
            <a:endParaRPr lang="en-US" dirty="0"/>
          </a:p>
        </p:txBody>
      </p:sp>
      <p:sp>
        <p:nvSpPr>
          <p:cNvPr id="7" name="Slide Number Placeholder 6">
            <a:extLst>
              <a:ext uri="{FF2B5EF4-FFF2-40B4-BE49-F238E27FC236}">
                <a16:creationId xmlns:a16="http://schemas.microsoft.com/office/drawing/2014/main" id="{2A1986E9-CA9B-444F-BCFD-574B9E8399A7}"/>
              </a:ext>
            </a:extLst>
          </p:cNvPr>
          <p:cNvSpPr>
            <a:spLocks noGrp="1"/>
          </p:cNvSpPr>
          <p:nvPr>
            <p:ph type="sldNum" sz="quarter" idx="22"/>
          </p:nvPr>
        </p:nvSpPr>
        <p:spPr/>
        <p:txBody>
          <a:bodyPr/>
          <a:lstStyle/>
          <a:p>
            <a:fld id="{0E0E1749-0B7E-403A-A9A7-95F2ED1F2891}" type="slidenum">
              <a:rPr lang="en-US" smtClean="0"/>
              <a:pPr/>
              <a:t>26</a:t>
            </a:fld>
            <a:endParaRPr lang="en-US" dirty="0"/>
          </a:p>
        </p:txBody>
      </p:sp>
      <p:pic>
        <p:nvPicPr>
          <p:cNvPr id="16" name="Picture 15">
            <a:extLst>
              <a:ext uri="{FF2B5EF4-FFF2-40B4-BE49-F238E27FC236}">
                <a16:creationId xmlns:a16="http://schemas.microsoft.com/office/drawing/2014/main" id="{FB4463D6-6D2D-6243-9BFD-966355484D4A}"/>
              </a:ext>
            </a:extLst>
          </p:cNvPr>
          <p:cNvPicPr>
            <a:picLocks noChangeAspect="1"/>
          </p:cNvPicPr>
          <p:nvPr/>
        </p:nvPicPr>
        <p:blipFill>
          <a:blip r:embed="rId2"/>
          <a:stretch>
            <a:fillRect/>
          </a:stretch>
        </p:blipFill>
        <p:spPr>
          <a:xfrm>
            <a:off x="2628900" y="2139950"/>
            <a:ext cx="3886200" cy="863600"/>
          </a:xfrm>
          <a:prstGeom prst="rect">
            <a:avLst/>
          </a:prstGeom>
        </p:spPr>
      </p:pic>
      <p:pic>
        <p:nvPicPr>
          <p:cNvPr id="20" name="Content Placeholder 19">
            <a:extLst>
              <a:ext uri="{FF2B5EF4-FFF2-40B4-BE49-F238E27FC236}">
                <a16:creationId xmlns:a16="http://schemas.microsoft.com/office/drawing/2014/main" id="{81177C61-6CDC-8945-B5ED-82CE921A2073}"/>
              </a:ext>
            </a:extLst>
          </p:cNvPr>
          <p:cNvPicPr>
            <a:picLocks noGrp="1" noChangeAspect="1"/>
          </p:cNvPicPr>
          <p:nvPr>
            <p:ph sz="quarter" idx="19"/>
          </p:nvPr>
        </p:nvPicPr>
        <p:blipFill>
          <a:blip r:embed="rId3"/>
          <a:stretch>
            <a:fillRect/>
          </a:stretch>
        </p:blipFill>
        <p:spPr>
          <a:xfrm>
            <a:off x="808109" y="2364639"/>
            <a:ext cx="7077247" cy="1870768"/>
          </a:xfrm>
        </p:spPr>
      </p:pic>
      <p:sp>
        <p:nvSpPr>
          <p:cNvPr id="21" name="TextBox 20">
            <a:extLst>
              <a:ext uri="{FF2B5EF4-FFF2-40B4-BE49-F238E27FC236}">
                <a16:creationId xmlns:a16="http://schemas.microsoft.com/office/drawing/2014/main" id="{73D872EC-3BF5-EC4E-A428-34FCC878A2E9}"/>
              </a:ext>
            </a:extLst>
          </p:cNvPr>
          <p:cNvSpPr txBox="1"/>
          <p:nvPr/>
        </p:nvSpPr>
        <p:spPr>
          <a:xfrm>
            <a:off x="965199" y="4267805"/>
            <a:ext cx="7088531" cy="523220"/>
          </a:xfrm>
          <a:prstGeom prst="rect">
            <a:avLst/>
          </a:prstGeom>
          <a:noFill/>
        </p:spPr>
        <p:txBody>
          <a:bodyPr wrap="square" rtlCol="0">
            <a:spAutoFit/>
          </a:bodyPr>
          <a:lstStyle/>
          <a:p>
            <a:pPr algn="ctr"/>
            <a:r>
              <a:rPr lang="en-US" sz="1400" dirty="0"/>
              <a:t>https://</a:t>
            </a:r>
            <a:r>
              <a:rPr lang="en-US" sz="1400" dirty="0" err="1"/>
              <a:t>www.cmswire.com</a:t>
            </a:r>
            <a:r>
              <a:rPr lang="en-US" sz="1400" dirty="0"/>
              <a:t>/knowledge-findability/how-well-do-you-understand-your-content-processing-pipeline/</a:t>
            </a:r>
          </a:p>
        </p:txBody>
      </p:sp>
      <p:pic>
        <p:nvPicPr>
          <p:cNvPr id="23" name="Picture 22">
            <a:extLst>
              <a:ext uri="{FF2B5EF4-FFF2-40B4-BE49-F238E27FC236}">
                <a16:creationId xmlns:a16="http://schemas.microsoft.com/office/drawing/2014/main" id="{EA642E91-F5C8-3A48-B40B-209A16DEADCC}"/>
              </a:ext>
            </a:extLst>
          </p:cNvPr>
          <p:cNvPicPr>
            <a:picLocks noChangeAspect="1"/>
          </p:cNvPicPr>
          <p:nvPr/>
        </p:nvPicPr>
        <p:blipFill>
          <a:blip r:embed="rId2"/>
          <a:stretch>
            <a:fillRect/>
          </a:stretch>
        </p:blipFill>
        <p:spPr>
          <a:xfrm>
            <a:off x="624840" y="1501039"/>
            <a:ext cx="3886200" cy="863600"/>
          </a:xfrm>
          <a:prstGeom prst="rect">
            <a:avLst/>
          </a:prstGeom>
        </p:spPr>
      </p:pic>
      <p:pic>
        <p:nvPicPr>
          <p:cNvPr id="25" name="Picture 24">
            <a:extLst>
              <a:ext uri="{FF2B5EF4-FFF2-40B4-BE49-F238E27FC236}">
                <a16:creationId xmlns:a16="http://schemas.microsoft.com/office/drawing/2014/main" id="{3F20B9A9-4F69-5B4A-8466-E1A22E3427A6}"/>
              </a:ext>
            </a:extLst>
          </p:cNvPr>
          <p:cNvPicPr>
            <a:picLocks noChangeAspect="1"/>
          </p:cNvPicPr>
          <p:nvPr/>
        </p:nvPicPr>
        <p:blipFill>
          <a:blip r:embed="rId4"/>
          <a:stretch>
            <a:fillRect/>
          </a:stretch>
        </p:blipFill>
        <p:spPr>
          <a:xfrm>
            <a:off x="965199" y="859963"/>
            <a:ext cx="6137564" cy="772315"/>
          </a:xfrm>
          <a:prstGeom prst="rect">
            <a:avLst/>
          </a:prstGeom>
        </p:spPr>
      </p:pic>
      <p:sp>
        <p:nvSpPr>
          <p:cNvPr id="12" name="Footer Placeholder 9">
            <a:extLst>
              <a:ext uri="{FF2B5EF4-FFF2-40B4-BE49-F238E27FC236}">
                <a16:creationId xmlns:a16="http://schemas.microsoft.com/office/drawing/2014/main" id="{A7A76FE2-E644-2E44-BADB-2AEC2D89617E}"/>
              </a:ext>
            </a:extLst>
          </p:cNvPr>
          <p:cNvSpPr>
            <a:spLocks noGrp="1"/>
          </p:cNvSpPr>
          <p:nvPr>
            <p:ph type="ftr" sz="quarter" idx="21"/>
          </p:nvPr>
        </p:nvSpPr>
        <p:spPr>
          <a:xfrm>
            <a:off x="1676401" y="4802823"/>
            <a:ext cx="5791199" cy="274637"/>
          </a:xfrm>
        </p:spPr>
        <p:txBody>
          <a:bodyPr/>
          <a:lstStyle/>
          <a:p>
            <a:r>
              <a:rPr lang="en-US" dirty="0">
                <a:solidFill>
                  <a:schemeClr val="tx2"/>
                </a:solidFill>
              </a:rPr>
              <a:t>© 2021 California Institute of Technology. Government sponsorship acknowledged.</a:t>
            </a:r>
          </a:p>
        </p:txBody>
      </p:sp>
      <p:sp>
        <p:nvSpPr>
          <p:cNvPr id="4" name="Rectangle 3">
            <a:extLst>
              <a:ext uri="{FF2B5EF4-FFF2-40B4-BE49-F238E27FC236}">
                <a16:creationId xmlns:a16="http://schemas.microsoft.com/office/drawing/2014/main" id="{2DF737E5-32BE-024F-9FC2-D4DD48DE0750}"/>
              </a:ext>
            </a:extLst>
          </p:cNvPr>
          <p:cNvSpPr/>
          <p:nvPr/>
        </p:nvSpPr>
        <p:spPr>
          <a:xfrm>
            <a:off x="3264188" y="3355131"/>
            <a:ext cx="4144797" cy="226269"/>
          </a:xfrm>
          <a:prstGeom prst="rect">
            <a:avLst/>
          </a:prstGeom>
          <a:solidFill>
            <a:srgbClr val="FFFF00">
              <a:alpha val="3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noAutofit/>
          </a:bodyPr>
          <a:lstStyle/>
          <a:p>
            <a:pPr algn="ctr"/>
            <a:endParaRPr lang="en-US"/>
          </a:p>
        </p:txBody>
      </p:sp>
    </p:spTree>
    <p:extLst>
      <p:ext uri="{BB962C8B-B14F-4D97-AF65-F5344CB8AC3E}">
        <p14:creationId xmlns:p14="http://schemas.microsoft.com/office/powerpoint/2010/main" val="33993425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0EFF78B-1B2A-B64B-BA73-49C3CB9011C7}"/>
              </a:ext>
            </a:extLst>
          </p:cNvPr>
          <p:cNvSpPr>
            <a:spLocks noGrp="1"/>
          </p:cNvSpPr>
          <p:nvPr>
            <p:ph type="body" sz="quarter" idx="17"/>
          </p:nvPr>
        </p:nvSpPr>
        <p:spPr/>
        <p:txBody>
          <a:bodyPr/>
          <a:lstStyle/>
          <a:p>
            <a:endParaRPr lang="en-US"/>
          </a:p>
        </p:txBody>
      </p:sp>
      <p:sp>
        <p:nvSpPr>
          <p:cNvPr id="3" name="Title 2">
            <a:extLst>
              <a:ext uri="{FF2B5EF4-FFF2-40B4-BE49-F238E27FC236}">
                <a16:creationId xmlns:a16="http://schemas.microsoft.com/office/drawing/2014/main" id="{F2046173-3EA7-C64B-B857-52B829659AF8}"/>
              </a:ext>
            </a:extLst>
          </p:cNvPr>
          <p:cNvSpPr>
            <a:spLocks noGrp="1"/>
          </p:cNvSpPr>
          <p:nvPr>
            <p:ph type="title"/>
          </p:nvPr>
        </p:nvSpPr>
        <p:spPr/>
        <p:txBody>
          <a:bodyPr/>
          <a:lstStyle/>
          <a:p>
            <a:r>
              <a:rPr lang="en-US" dirty="0"/>
              <a:t>TIKA-1132</a:t>
            </a:r>
          </a:p>
        </p:txBody>
      </p:sp>
      <p:pic>
        <p:nvPicPr>
          <p:cNvPr id="9" name="Content Placeholder 8">
            <a:extLst>
              <a:ext uri="{FF2B5EF4-FFF2-40B4-BE49-F238E27FC236}">
                <a16:creationId xmlns:a16="http://schemas.microsoft.com/office/drawing/2014/main" id="{61DB83CB-E0AD-B840-A3F9-A633A5F75A6E}"/>
              </a:ext>
            </a:extLst>
          </p:cNvPr>
          <p:cNvPicPr>
            <a:picLocks noGrp="1" noChangeAspect="1"/>
          </p:cNvPicPr>
          <p:nvPr>
            <p:ph sz="quarter" idx="19"/>
          </p:nvPr>
        </p:nvPicPr>
        <p:blipFill>
          <a:blip r:embed="rId2"/>
          <a:stretch>
            <a:fillRect/>
          </a:stretch>
        </p:blipFill>
        <p:spPr>
          <a:xfrm>
            <a:off x="1185654" y="1094509"/>
            <a:ext cx="5956602" cy="3531467"/>
          </a:xfrm>
        </p:spPr>
      </p:pic>
      <p:sp>
        <p:nvSpPr>
          <p:cNvPr id="5" name="Date Placeholder 4">
            <a:extLst>
              <a:ext uri="{FF2B5EF4-FFF2-40B4-BE49-F238E27FC236}">
                <a16:creationId xmlns:a16="http://schemas.microsoft.com/office/drawing/2014/main" id="{91B26065-A66C-E44F-949B-7D59D301B4BA}"/>
              </a:ext>
            </a:extLst>
          </p:cNvPr>
          <p:cNvSpPr>
            <a:spLocks noGrp="1"/>
          </p:cNvSpPr>
          <p:nvPr>
            <p:ph type="dt" sz="half" idx="20"/>
          </p:nvPr>
        </p:nvSpPr>
        <p:spPr/>
        <p:txBody>
          <a:bodyPr/>
          <a:lstStyle/>
          <a:p>
            <a:fld id="{81BC07D9-38D2-4D21-BB9F-4FB482252065}" type="datetime1">
              <a:rPr lang="en-US" smtClean="0"/>
              <a:t>9/23/21</a:t>
            </a:fld>
            <a:endParaRPr lang="en-US" dirty="0"/>
          </a:p>
        </p:txBody>
      </p:sp>
      <p:sp>
        <p:nvSpPr>
          <p:cNvPr id="7" name="Slide Number Placeholder 6">
            <a:extLst>
              <a:ext uri="{FF2B5EF4-FFF2-40B4-BE49-F238E27FC236}">
                <a16:creationId xmlns:a16="http://schemas.microsoft.com/office/drawing/2014/main" id="{07BBDA37-95A1-DB4E-AE6D-3F073632D3A2}"/>
              </a:ext>
            </a:extLst>
          </p:cNvPr>
          <p:cNvSpPr>
            <a:spLocks noGrp="1"/>
          </p:cNvSpPr>
          <p:nvPr>
            <p:ph type="sldNum" sz="quarter" idx="22"/>
          </p:nvPr>
        </p:nvSpPr>
        <p:spPr/>
        <p:txBody>
          <a:bodyPr/>
          <a:lstStyle/>
          <a:p>
            <a:fld id="{0E0E1749-0B7E-403A-A9A7-95F2ED1F2891}" type="slidenum">
              <a:rPr lang="en-US" smtClean="0"/>
              <a:pPr/>
              <a:t>27</a:t>
            </a:fld>
            <a:endParaRPr lang="en-US" dirty="0"/>
          </a:p>
        </p:txBody>
      </p:sp>
      <p:sp>
        <p:nvSpPr>
          <p:cNvPr id="8" name="Footer Placeholder 9">
            <a:extLst>
              <a:ext uri="{FF2B5EF4-FFF2-40B4-BE49-F238E27FC236}">
                <a16:creationId xmlns:a16="http://schemas.microsoft.com/office/drawing/2014/main" id="{2C7B704D-E151-334F-B2B7-E584D3F4B940}"/>
              </a:ext>
            </a:extLst>
          </p:cNvPr>
          <p:cNvSpPr>
            <a:spLocks noGrp="1"/>
          </p:cNvSpPr>
          <p:nvPr>
            <p:ph type="ftr" sz="quarter" idx="21"/>
          </p:nvPr>
        </p:nvSpPr>
        <p:spPr>
          <a:xfrm>
            <a:off x="1676401" y="4802823"/>
            <a:ext cx="5791199" cy="274637"/>
          </a:xfrm>
        </p:spPr>
        <p:txBody>
          <a:bodyPr/>
          <a:lstStyle/>
          <a:p>
            <a:r>
              <a:rPr lang="en-US" dirty="0">
                <a:solidFill>
                  <a:schemeClr val="tx2"/>
                </a:solidFill>
              </a:rPr>
              <a:t>© 2021 California Institute of Technology. Government sponsorship acknowledged.</a:t>
            </a:r>
          </a:p>
        </p:txBody>
      </p:sp>
    </p:spTree>
    <p:extLst>
      <p:ext uri="{BB962C8B-B14F-4D97-AF65-F5344CB8AC3E}">
        <p14:creationId xmlns:p14="http://schemas.microsoft.com/office/powerpoint/2010/main" val="32540224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B6B47DB-ACA9-1A45-9249-CE76542A3313}"/>
              </a:ext>
            </a:extLst>
          </p:cNvPr>
          <p:cNvSpPr>
            <a:spLocks noGrp="1"/>
          </p:cNvSpPr>
          <p:nvPr>
            <p:ph type="body" sz="quarter" idx="17"/>
          </p:nvPr>
        </p:nvSpPr>
        <p:spPr/>
        <p:txBody>
          <a:bodyPr/>
          <a:lstStyle/>
          <a:p>
            <a:endParaRPr lang="en-US"/>
          </a:p>
        </p:txBody>
      </p:sp>
      <p:sp>
        <p:nvSpPr>
          <p:cNvPr id="3" name="Title 2">
            <a:extLst>
              <a:ext uri="{FF2B5EF4-FFF2-40B4-BE49-F238E27FC236}">
                <a16:creationId xmlns:a16="http://schemas.microsoft.com/office/drawing/2014/main" id="{7D50B096-7ADE-9248-A6AD-688E89ED79AB}"/>
              </a:ext>
            </a:extLst>
          </p:cNvPr>
          <p:cNvSpPr>
            <a:spLocks noGrp="1"/>
          </p:cNvSpPr>
          <p:nvPr>
            <p:ph type="title"/>
          </p:nvPr>
        </p:nvSpPr>
        <p:spPr/>
        <p:txBody>
          <a:bodyPr/>
          <a:lstStyle/>
          <a:p>
            <a:r>
              <a:rPr lang="en-US" dirty="0"/>
              <a:t>Are Infinite Loops Really that Bad?</a:t>
            </a:r>
          </a:p>
        </p:txBody>
      </p:sp>
      <p:pic>
        <p:nvPicPr>
          <p:cNvPr id="9" name="Content Placeholder 8">
            <a:extLst>
              <a:ext uri="{FF2B5EF4-FFF2-40B4-BE49-F238E27FC236}">
                <a16:creationId xmlns:a16="http://schemas.microsoft.com/office/drawing/2014/main" id="{AA229BD6-0960-F643-A75B-9764532F8869}"/>
              </a:ext>
            </a:extLst>
          </p:cNvPr>
          <p:cNvPicPr>
            <a:picLocks noGrp="1" noChangeAspect="1"/>
          </p:cNvPicPr>
          <p:nvPr>
            <p:ph sz="quarter" idx="19"/>
          </p:nvPr>
        </p:nvPicPr>
        <p:blipFill>
          <a:blip r:embed="rId2"/>
          <a:stretch>
            <a:fillRect/>
          </a:stretch>
        </p:blipFill>
        <p:spPr>
          <a:xfrm>
            <a:off x="1163782" y="1311478"/>
            <a:ext cx="2093984" cy="2093984"/>
          </a:xfrm>
        </p:spPr>
      </p:pic>
      <p:sp>
        <p:nvSpPr>
          <p:cNvPr id="5" name="Date Placeholder 4">
            <a:extLst>
              <a:ext uri="{FF2B5EF4-FFF2-40B4-BE49-F238E27FC236}">
                <a16:creationId xmlns:a16="http://schemas.microsoft.com/office/drawing/2014/main" id="{965939A2-AC4C-5643-9325-52529FA5001B}"/>
              </a:ext>
            </a:extLst>
          </p:cNvPr>
          <p:cNvSpPr>
            <a:spLocks noGrp="1"/>
          </p:cNvSpPr>
          <p:nvPr>
            <p:ph type="dt" sz="half" idx="20"/>
          </p:nvPr>
        </p:nvSpPr>
        <p:spPr/>
        <p:txBody>
          <a:bodyPr/>
          <a:lstStyle/>
          <a:p>
            <a:fld id="{81BC07D9-38D2-4D21-BB9F-4FB482252065}" type="datetime1">
              <a:rPr lang="en-US" smtClean="0"/>
              <a:t>9/23/21</a:t>
            </a:fld>
            <a:endParaRPr lang="en-US" dirty="0"/>
          </a:p>
        </p:txBody>
      </p:sp>
      <p:sp>
        <p:nvSpPr>
          <p:cNvPr id="7" name="Slide Number Placeholder 6">
            <a:extLst>
              <a:ext uri="{FF2B5EF4-FFF2-40B4-BE49-F238E27FC236}">
                <a16:creationId xmlns:a16="http://schemas.microsoft.com/office/drawing/2014/main" id="{2E82A01B-68DC-6E48-A274-92184B5A67D6}"/>
              </a:ext>
            </a:extLst>
          </p:cNvPr>
          <p:cNvSpPr>
            <a:spLocks noGrp="1"/>
          </p:cNvSpPr>
          <p:nvPr>
            <p:ph type="sldNum" sz="quarter" idx="22"/>
          </p:nvPr>
        </p:nvSpPr>
        <p:spPr/>
        <p:txBody>
          <a:bodyPr/>
          <a:lstStyle/>
          <a:p>
            <a:fld id="{0E0E1749-0B7E-403A-A9A7-95F2ED1F2891}" type="slidenum">
              <a:rPr lang="en-US" smtClean="0"/>
              <a:pPr/>
              <a:t>28</a:t>
            </a:fld>
            <a:endParaRPr lang="en-US" dirty="0"/>
          </a:p>
        </p:txBody>
      </p:sp>
      <p:sp>
        <p:nvSpPr>
          <p:cNvPr id="10" name="TextBox 9">
            <a:extLst>
              <a:ext uri="{FF2B5EF4-FFF2-40B4-BE49-F238E27FC236}">
                <a16:creationId xmlns:a16="http://schemas.microsoft.com/office/drawing/2014/main" id="{092ACCCE-4F12-2045-B6AE-DC3FA445C179}"/>
              </a:ext>
            </a:extLst>
          </p:cNvPr>
          <p:cNvSpPr txBox="1"/>
          <p:nvPr/>
        </p:nvSpPr>
        <p:spPr>
          <a:xfrm>
            <a:off x="775855" y="3629891"/>
            <a:ext cx="3228109" cy="923330"/>
          </a:xfrm>
          <a:prstGeom prst="rect">
            <a:avLst/>
          </a:prstGeom>
          <a:noFill/>
        </p:spPr>
        <p:txBody>
          <a:bodyPr wrap="square" rtlCol="0">
            <a:spAutoFit/>
          </a:bodyPr>
          <a:lstStyle/>
          <a:p>
            <a:r>
              <a:rPr lang="en-US" dirty="0"/>
              <a:t>https://</a:t>
            </a:r>
            <a:r>
              <a:rPr lang="en-US" dirty="0" err="1"/>
              <a:t>metro.co.uk</a:t>
            </a:r>
            <a:r>
              <a:rPr lang="en-US" dirty="0"/>
              <a:t>/2008/05/15/struggling-polar-bears-put-on-endangered-list-137306/</a:t>
            </a:r>
          </a:p>
        </p:txBody>
      </p:sp>
      <p:pic>
        <p:nvPicPr>
          <p:cNvPr id="12" name="Picture 11">
            <a:extLst>
              <a:ext uri="{FF2B5EF4-FFF2-40B4-BE49-F238E27FC236}">
                <a16:creationId xmlns:a16="http://schemas.microsoft.com/office/drawing/2014/main" id="{B467485E-6DD0-954B-BB33-5B7F6B6E2A24}"/>
              </a:ext>
            </a:extLst>
          </p:cNvPr>
          <p:cNvPicPr>
            <a:picLocks noChangeAspect="1"/>
          </p:cNvPicPr>
          <p:nvPr/>
        </p:nvPicPr>
        <p:blipFill>
          <a:blip r:embed="rId3"/>
          <a:stretch>
            <a:fillRect/>
          </a:stretch>
        </p:blipFill>
        <p:spPr>
          <a:xfrm>
            <a:off x="4863342" y="1367292"/>
            <a:ext cx="2994494" cy="1982355"/>
          </a:xfrm>
          <a:prstGeom prst="rect">
            <a:avLst/>
          </a:prstGeom>
        </p:spPr>
      </p:pic>
      <p:sp>
        <p:nvSpPr>
          <p:cNvPr id="13" name="TextBox 12">
            <a:extLst>
              <a:ext uri="{FF2B5EF4-FFF2-40B4-BE49-F238E27FC236}">
                <a16:creationId xmlns:a16="http://schemas.microsoft.com/office/drawing/2014/main" id="{3A50007F-24A4-8D4E-83C6-D7541B73F74F}"/>
              </a:ext>
            </a:extLst>
          </p:cNvPr>
          <p:cNvSpPr txBox="1"/>
          <p:nvPr/>
        </p:nvSpPr>
        <p:spPr>
          <a:xfrm>
            <a:off x="4863342" y="3405462"/>
            <a:ext cx="3190388" cy="1200329"/>
          </a:xfrm>
          <a:prstGeom prst="rect">
            <a:avLst/>
          </a:prstGeom>
          <a:noFill/>
        </p:spPr>
        <p:txBody>
          <a:bodyPr wrap="square" rtlCol="0">
            <a:spAutoFit/>
          </a:bodyPr>
          <a:lstStyle/>
          <a:p>
            <a:r>
              <a:rPr lang="en-US" dirty="0"/>
              <a:t>https://</a:t>
            </a:r>
            <a:r>
              <a:rPr lang="en-US" dirty="0" err="1"/>
              <a:t>www.scienceabc.com</a:t>
            </a:r>
            <a:r>
              <a:rPr lang="en-US" dirty="0"/>
              <a:t>/eyeopeners/would-oceans-become-less-salty-if-all-the-polar-ice-caps-melted.html</a:t>
            </a:r>
          </a:p>
        </p:txBody>
      </p:sp>
      <p:sp>
        <p:nvSpPr>
          <p:cNvPr id="11" name="Footer Placeholder 9">
            <a:extLst>
              <a:ext uri="{FF2B5EF4-FFF2-40B4-BE49-F238E27FC236}">
                <a16:creationId xmlns:a16="http://schemas.microsoft.com/office/drawing/2014/main" id="{C38FF0F2-DFC5-794A-BBA1-60FAC18F3ACA}"/>
              </a:ext>
            </a:extLst>
          </p:cNvPr>
          <p:cNvSpPr>
            <a:spLocks noGrp="1"/>
          </p:cNvSpPr>
          <p:nvPr>
            <p:ph type="ftr" sz="quarter" idx="21"/>
          </p:nvPr>
        </p:nvSpPr>
        <p:spPr>
          <a:xfrm>
            <a:off x="1676401" y="4802823"/>
            <a:ext cx="5791199" cy="274637"/>
          </a:xfrm>
        </p:spPr>
        <p:txBody>
          <a:bodyPr/>
          <a:lstStyle/>
          <a:p>
            <a:r>
              <a:rPr lang="en-US" dirty="0">
                <a:solidFill>
                  <a:schemeClr val="tx2"/>
                </a:solidFill>
              </a:rPr>
              <a:t>© 2021 California Institute of Technology. Government sponsorship acknowledged.</a:t>
            </a:r>
          </a:p>
        </p:txBody>
      </p:sp>
    </p:spTree>
    <p:extLst>
      <p:ext uri="{BB962C8B-B14F-4D97-AF65-F5344CB8AC3E}">
        <p14:creationId xmlns:p14="http://schemas.microsoft.com/office/powerpoint/2010/main" val="2395949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925A015-1372-BD42-9CE0-6AB761C85E1D}"/>
              </a:ext>
            </a:extLst>
          </p:cNvPr>
          <p:cNvSpPr>
            <a:spLocks noGrp="1"/>
          </p:cNvSpPr>
          <p:nvPr>
            <p:ph type="body" sz="quarter" idx="17"/>
          </p:nvPr>
        </p:nvSpPr>
        <p:spPr/>
        <p:txBody>
          <a:bodyPr/>
          <a:lstStyle/>
          <a:p>
            <a:endParaRPr lang="en-US"/>
          </a:p>
        </p:txBody>
      </p:sp>
      <p:sp>
        <p:nvSpPr>
          <p:cNvPr id="3" name="Title 2">
            <a:extLst>
              <a:ext uri="{FF2B5EF4-FFF2-40B4-BE49-F238E27FC236}">
                <a16:creationId xmlns:a16="http://schemas.microsoft.com/office/drawing/2014/main" id="{0126D867-385E-E245-B148-26041985E3BF}"/>
              </a:ext>
            </a:extLst>
          </p:cNvPr>
          <p:cNvSpPr>
            <a:spLocks noGrp="1"/>
          </p:cNvSpPr>
          <p:nvPr>
            <p:ph type="title"/>
          </p:nvPr>
        </p:nvSpPr>
        <p:spPr/>
        <p:txBody>
          <a:bodyPr/>
          <a:lstStyle/>
          <a:p>
            <a:r>
              <a:rPr lang="en-US" dirty="0"/>
              <a:t>Overall goal: Boring!</a:t>
            </a:r>
          </a:p>
        </p:txBody>
      </p:sp>
      <p:pic>
        <p:nvPicPr>
          <p:cNvPr id="10" name="Content Placeholder 9">
            <a:extLst>
              <a:ext uri="{FF2B5EF4-FFF2-40B4-BE49-F238E27FC236}">
                <a16:creationId xmlns:a16="http://schemas.microsoft.com/office/drawing/2014/main" id="{17729AD6-6F1D-E74B-8FA8-26E205A7ED18}"/>
              </a:ext>
            </a:extLst>
          </p:cNvPr>
          <p:cNvPicPr>
            <a:picLocks noGrp="1" noChangeAspect="1"/>
          </p:cNvPicPr>
          <p:nvPr>
            <p:ph sz="quarter" idx="19"/>
          </p:nvPr>
        </p:nvPicPr>
        <p:blipFill>
          <a:blip r:embed="rId2"/>
          <a:stretch>
            <a:fillRect/>
          </a:stretch>
        </p:blipFill>
        <p:spPr>
          <a:xfrm>
            <a:off x="365437" y="2544336"/>
            <a:ext cx="8683313" cy="1645681"/>
          </a:xfrm>
        </p:spPr>
      </p:pic>
      <p:sp>
        <p:nvSpPr>
          <p:cNvPr id="5" name="Date Placeholder 4">
            <a:extLst>
              <a:ext uri="{FF2B5EF4-FFF2-40B4-BE49-F238E27FC236}">
                <a16:creationId xmlns:a16="http://schemas.microsoft.com/office/drawing/2014/main" id="{34AFC5A2-A1AD-884A-8C5C-4649FA5467DE}"/>
              </a:ext>
            </a:extLst>
          </p:cNvPr>
          <p:cNvSpPr>
            <a:spLocks noGrp="1"/>
          </p:cNvSpPr>
          <p:nvPr>
            <p:ph type="dt" sz="half" idx="20"/>
          </p:nvPr>
        </p:nvSpPr>
        <p:spPr/>
        <p:txBody>
          <a:bodyPr/>
          <a:lstStyle/>
          <a:p>
            <a:fld id="{81BC07D9-38D2-4D21-BB9F-4FB482252065}" type="datetime1">
              <a:rPr lang="en-US" smtClean="0"/>
              <a:t>9/23/21</a:t>
            </a:fld>
            <a:endParaRPr lang="en-US" dirty="0"/>
          </a:p>
        </p:txBody>
      </p:sp>
      <p:sp>
        <p:nvSpPr>
          <p:cNvPr id="7" name="Slide Number Placeholder 6">
            <a:extLst>
              <a:ext uri="{FF2B5EF4-FFF2-40B4-BE49-F238E27FC236}">
                <a16:creationId xmlns:a16="http://schemas.microsoft.com/office/drawing/2014/main" id="{2E9301A7-DFF3-BE42-B741-E63CB41532C2}"/>
              </a:ext>
            </a:extLst>
          </p:cNvPr>
          <p:cNvSpPr>
            <a:spLocks noGrp="1"/>
          </p:cNvSpPr>
          <p:nvPr>
            <p:ph type="sldNum" sz="quarter" idx="22"/>
          </p:nvPr>
        </p:nvSpPr>
        <p:spPr/>
        <p:txBody>
          <a:bodyPr/>
          <a:lstStyle/>
          <a:p>
            <a:fld id="{0E0E1749-0B7E-403A-A9A7-95F2ED1F2891}" type="slidenum">
              <a:rPr lang="en-US" smtClean="0"/>
              <a:pPr/>
              <a:t>29</a:t>
            </a:fld>
            <a:endParaRPr lang="en-US" dirty="0"/>
          </a:p>
        </p:txBody>
      </p:sp>
      <p:pic>
        <p:nvPicPr>
          <p:cNvPr id="12" name="Picture 11">
            <a:extLst>
              <a:ext uri="{FF2B5EF4-FFF2-40B4-BE49-F238E27FC236}">
                <a16:creationId xmlns:a16="http://schemas.microsoft.com/office/drawing/2014/main" id="{251E574A-79A1-484F-8E5C-CE93486614C3}"/>
              </a:ext>
            </a:extLst>
          </p:cNvPr>
          <p:cNvPicPr>
            <a:picLocks noChangeAspect="1"/>
          </p:cNvPicPr>
          <p:nvPr/>
        </p:nvPicPr>
        <p:blipFill>
          <a:blip r:embed="rId3"/>
          <a:stretch>
            <a:fillRect/>
          </a:stretch>
        </p:blipFill>
        <p:spPr>
          <a:xfrm>
            <a:off x="251790" y="897276"/>
            <a:ext cx="6998607" cy="1511784"/>
          </a:xfrm>
          <a:prstGeom prst="rect">
            <a:avLst/>
          </a:prstGeom>
        </p:spPr>
      </p:pic>
      <p:pic>
        <p:nvPicPr>
          <p:cNvPr id="14" name="Picture 13">
            <a:extLst>
              <a:ext uri="{FF2B5EF4-FFF2-40B4-BE49-F238E27FC236}">
                <a16:creationId xmlns:a16="http://schemas.microsoft.com/office/drawing/2014/main" id="{78ADB1E0-D257-C34D-937A-43291FB58527}"/>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6951508" y="897276"/>
            <a:ext cx="1940702" cy="1511784"/>
          </a:xfrm>
          <a:prstGeom prst="rect">
            <a:avLst/>
          </a:prstGeom>
        </p:spPr>
      </p:pic>
      <p:sp>
        <p:nvSpPr>
          <p:cNvPr id="15" name="Rectangle 14">
            <a:extLst>
              <a:ext uri="{FF2B5EF4-FFF2-40B4-BE49-F238E27FC236}">
                <a16:creationId xmlns:a16="http://schemas.microsoft.com/office/drawing/2014/main" id="{927533F5-B2E1-E04A-B65D-9697922E60CD}"/>
              </a:ext>
            </a:extLst>
          </p:cNvPr>
          <p:cNvSpPr/>
          <p:nvPr/>
        </p:nvSpPr>
        <p:spPr>
          <a:xfrm>
            <a:off x="809625" y="4246224"/>
            <a:ext cx="7968938" cy="369332"/>
          </a:xfrm>
          <a:prstGeom prst="rect">
            <a:avLst/>
          </a:prstGeom>
        </p:spPr>
        <p:txBody>
          <a:bodyPr wrap="square">
            <a:spAutoFit/>
          </a:bodyPr>
          <a:lstStyle/>
          <a:p>
            <a:r>
              <a:rPr lang="en-US" dirty="0"/>
              <a:t>https://</a:t>
            </a:r>
            <a:r>
              <a:rPr lang="en-US" dirty="0" err="1"/>
              <a:t>thenewstack.io</a:t>
            </a:r>
            <a:r>
              <a:rPr lang="en-US" dirty="0"/>
              <a:t>/its-not-real-engineering-until-its-boring-to-outsiders/</a:t>
            </a:r>
          </a:p>
        </p:txBody>
      </p:sp>
      <p:sp>
        <p:nvSpPr>
          <p:cNvPr id="16" name="Footer Placeholder 9">
            <a:extLst>
              <a:ext uri="{FF2B5EF4-FFF2-40B4-BE49-F238E27FC236}">
                <a16:creationId xmlns:a16="http://schemas.microsoft.com/office/drawing/2014/main" id="{F2A8DA9E-031F-9645-A042-6399633CDD08}"/>
              </a:ext>
            </a:extLst>
          </p:cNvPr>
          <p:cNvSpPr>
            <a:spLocks noGrp="1"/>
          </p:cNvSpPr>
          <p:nvPr>
            <p:ph type="ftr" sz="quarter" idx="21"/>
          </p:nvPr>
        </p:nvSpPr>
        <p:spPr>
          <a:xfrm>
            <a:off x="1676401" y="4802823"/>
            <a:ext cx="5791199" cy="274637"/>
          </a:xfrm>
        </p:spPr>
        <p:txBody>
          <a:bodyPr/>
          <a:lstStyle/>
          <a:p>
            <a:r>
              <a:rPr lang="en-US" dirty="0">
                <a:solidFill>
                  <a:schemeClr val="tx2"/>
                </a:solidFill>
              </a:rPr>
              <a:t>© 2021 California Institute of Technology. Government sponsorship acknowledged.</a:t>
            </a:r>
          </a:p>
        </p:txBody>
      </p:sp>
    </p:spTree>
    <p:extLst>
      <p:ext uri="{BB962C8B-B14F-4D97-AF65-F5344CB8AC3E}">
        <p14:creationId xmlns:p14="http://schemas.microsoft.com/office/powerpoint/2010/main" val="12011829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6A309C3-2BF0-864D-AA3E-0A679B93FAEB}"/>
              </a:ext>
            </a:extLst>
          </p:cNvPr>
          <p:cNvSpPr>
            <a:spLocks noGrp="1"/>
          </p:cNvSpPr>
          <p:nvPr>
            <p:ph type="body" sz="quarter" idx="17"/>
          </p:nvPr>
        </p:nvSpPr>
        <p:spPr/>
        <p:txBody>
          <a:bodyPr/>
          <a:lstStyle/>
          <a:p>
            <a:endParaRPr lang="en-US"/>
          </a:p>
        </p:txBody>
      </p:sp>
      <p:sp>
        <p:nvSpPr>
          <p:cNvPr id="3" name="Title 2">
            <a:extLst>
              <a:ext uri="{FF2B5EF4-FFF2-40B4-BE49-F238E27FC236}">
                <a16:creationId xmlns:a16="http://schemas.microsoft.com/office/drawing/2014/main" id="{77392402-4325-E64F-ADAA-AE2FAFFEA4BD}"/>
              </a:ext>
            </a:extLst>
          </p:cNvPr>
          <p:cNvSpPr>
            <a:spLocks noGrp="1"/>
          </p:cNvSpPr>
          <p:nvPr>
            <p:ph type="title"/>
          </p:nvPr>
        </p:nvSpPr>
        <p:spPr/>
        <p:txBody>
          <a:bodyPr/>
          <a:lstStyle/>
          <a:p>
            <a:r>
              <a:rPr lang="en-US" dirty="0"/>
              <a:t>Apache Tika, an overview</a:t>
            </a:r>
          </a:p>
        </p:txBody>
      </p:sp>
      <p:sp>
        <p:nvSpPr>
          <p:cNvPr id="4" name="Text Placeholder 3">
            <a:extLst>
              <a:ext uri="{FF2B5EF4-FFF2-40B4-BE49-F238E27FC236}">
                <a16:creationId xmlns:a16="http://schemas.microsoft.com/office/drawing/2014/main" id="{F0B1F6DA-7612-2E45-A22E-2B70F9852E47}"/>
              </a:ext>
            </a:extLst>
          </p:cNvPr>
          <p:cNvSpPr>
            <a:spLocks noGrp="1"/>
          </p:cNvSpPr>
          <p:nvPr>
            <p:ph type="body" sz="quarter" idx="14"/>
          </p:nvPr>
        </p:nvSpPr>
        <p:spPr/>
        <p:txBody>
          <a:bodyPr/>
          <a:lstStyle/>
          <a:p>
            <a:endParaRPr lang="en-US"/>
          </a:p>
        </p:txBody>
      </p:sp>
      <p:sp>
        <p:nvSpPr>
          <p:cNvPr id="6" name="Date Placeholder 5">
            <a:extLst>
              <a:ext uri="{FF2B5EF4-FFF2-40B4-BE49-F238E27FC236}">
                <a16:creationId xmlns:a16="http://schemas.microsoft.com/office/drawing/2014/main" id="{2DE057F6-5649-9749-AA68-BEE3F0267959}"/>
              </a:ext>
            </a:extLst>
          </p:cNvPr>
          <p:cNvSpPr>
            <a:spLocks noGrp="1"/>
          </p:cNvSpPr>
          <p:nvPr>
            <p:ph type="dt" sz="half" idx="20"/>
          </p:nvPr>
        </p:nvSpPr>
        <p:spPr/>
        <p:txBody>
          <a:bodyPr/>
          <a:lstStyle/>
          <a:p>
            <a:fld id="{DF441585-8FA9-4EA2-85A4-83043578477A}" type="datetime1">
              <a:rPr lang="en-US" smtClean="0"/>
              <a:t>9/23/21</a:t>
            </a:fld>
            <a:endParaRPr lang="en-US" dirty="0"/>
          </a:p>
        </p:txBody>
      </p:sp>
      <p:sp>
        <p:nvSpPr>
          <p:cNvPr id="8" name="Slide Number Placeholder 7">
            <a:extLst>
              <a:ext uri="{FF2B5EF4-FFF2-40B4-BE49-F238E27FC236}">
                <a16:creationId xmlns:a16="http://schemas.microsoft.com/office/drawing/2014/main" id="{6A37640F-64FD-2C41-BE9C-45F38BF39D24}"/>
              </a:ext>
            </a:extLst>
          </p:cNvPr>
          <p:cNvSpPr>
            <a:spLocks noGrp="1"/>
          </p:cNvSpPr>
          <p:nvPr>
            <p:ph type="sldNum" sz="quarter" idx="22"/>
          </p:nvPr>
        </p:nvSpPr>
        <p:spPr/>
        <p:txBody>
          <a:bodyPr/>
          <a:lstStyle/>
          <a:p>
            <a:fld id="{0E0E1749-0B7E-403A-A9A7-95F2ED1F2891}" type="slidenum">
              <a:rPr lang="en-US" smtClean="0"/>
              <a:pPr/>
              <a:t>3</a:t>
            </a:fld>
            <a:endParaRPr lang="en-US" dirty="0"/>
          </a:p>
        </p:txBody>
      </p:sp>
      <p:grpSp>
        <p:nvGrpSpPr>
          <p:cNvPr id="9" name="Group 8">
            <a:extLst>
              <a:ext uri="{FF2B5EF4-FFF2-40B4-BE49-F238E27FC236}">
                <a16:creationId xmlns:a16="http://schemas.microsoft.com/office/drawing/2014/main" id="{4F10CF9F-2DD0-494A-9857-76A938DA2A74}"/>
              </a:ext>
            </a:extLst>
          </p:cNvPr>
          <p:cNvGrpSpPr/>
          <p:nvPr/>
        </p:nvGrpSpPr>
        <p:grpSpPr>
          <a:xfrm>
            <a:off x="6692266" y="1311512"/>
            <a:ext cx="2590800" cy="3199393"/>
            <a:chOff x="6692266" y="1311512"/>
            <a:chExt cx="2590800" cy="3199393"/>
          </a:xfrm>
        </p:grpSpPr>
        <p:sp>
          <p:nvSpPr>
            <p:cNvPr id="10" name="TextBox 9">
              <a:extLst>
                <a:ext uri="{FF2B5EF4-FFF2-40B4-BE49-F238E27FC236}">
                  <a16:creationId xmlns:a16="http://schemas.microsoft.com/office/drawing/2014/main" id="{3CB3A0C3-04CE-0544-8E9D-9E99653BB0C1}"/>
                </a:ext>
              </a:extLst>
            </p:cNvPr>
            <p:cNvSpPr txBox="1"/>
            <p:nvPr/>
          </p:nvSpPr>
          <p:spPr>
            <a:xfrm>
              <a:off x="6836742" y="3975374"/>
              <a:ext cx="2213588" cy="535531"/>
            </a:xfrm>
            <a:prstGeom prst="rect">
              <a:avLst/>
            </a:prstGeom>
            <a:noFill/>
          </p:spPr>
          <p:txBody>
            <a:bodyPr wrap="square" rtlCol="0">
              <a:spAutoFit/>
            </a:bodyPr>
            <a:lstStyle/>
            <a:p>
              <a:pPr algn="ctr"/>
              <a:r>
                <a:rPr lang="en-US" dirty="0"/>
                <a:t>bytes</a:t>
              </a:r>
            </a:p>
          </p:txBody>
        </p:sp>
        <p:sp>
          <p:nvSpPr>
            <p:cNvPr id="11" name="TextBox 10">
              <a:extLst>
                <a:ext uri="{FF2B5EF4-FFF2-40B4-BE49-F238E27FC236}">
                  <a16:creationId xmlns:a16="http://schemas.microsoft.com/office/drawing/2014/main" id="{FA23FE9E-E0FF-C34D-9E2C-E76F6D172CEB}"/>
                </a:ext>
              </a:extLst>
            </p:cNvPr>
            <p:cNvSpPr txBox="1"/>
            <p:nvPr/>
          </p:nvSpPr>
          <p:spPr>
            <a:xfrm>
              <a:off x="6692266" y="1311512"/>
              <a:ext cx="2590800" cy="978729"/>
            </a:xfrm>
            <a:prstGeom prst="rect">
              <a:avLst/>
            </a:prstGeom>
            <a:noFill/>
          </p:spPr>
          <p:txBody>
            <a:bodyPr wrap="square" rtlCol="0">
              <a:spAutoFit/>
            </a:bodyPr>
            <a:lstStyle/>
            <a:p>
              <a:pPr algn="ctr"/>
              <a:r>
                <a:rPr lang="en-US" dirty="0"/>
                <a:t>text and metadata</a:t>
              </a:r>
            </a:p>
          </p:txBody>
        </p:sp>
        <p:sp>
          <p:nvSpPr>
            <p:cNvPr id="12" name="Right Arrow 11">
              <a:extLst>
                <a:ext uri="{FF2B5EF4-FFF2-40B4-BE49-F238E27FC236}">
                  <a16:creationId xmlns:a16="http://schemas.microsoft.com/office/drawing/2014/main" id="{8E6A3FB4-0071-7047-A316-4F82C5675F21}"/>
                </a:ext>
              </a:extLst>
            </p:cNvPr>
            <p:cNvSpPr/>
            <p:nvPr/>
          </p:nvSpPr>
          <p:spPr bwMode="auto">
            <a:xfrm rot="16200000">
              <a:off x="7173183" y="2678404"/>
              <a:ext cx="1540706" cy="935827"/>
            </a:xfrm>
            <a:prstGeom prst="rightArrow">
              <a:avLst/>
            </a:prstGeom>
            <a:solidFill>
              <a:schemeClr val="tx1"/>
            </a:solidFill>
            <a:ln w="9525">
              <a:noFill/>
              <a:round/>
              <a:headEnd/>
              <a:tailEnd/>
            </a:ln>
          </p:spPr>
          <p:txBody>
            <a:bodyPr vert="horz" wrap="square" lIns="91440" tIns="45720" rIns="91440" bIns="45720" numCol="1" rtlCol="0" anchor="t" anchorCtr="0" compatLnSpc="1">
              <a:prstTxWarp prst="textNoShape">
                <a:avLst/>
              </a:prstTxWarp>
            </a:bodyPr>
            <a:lstStyle/>
            <a:p>
              <a:pPr algn="ctr"/>
              <a:endParaRPr lang="en-US"/>
            </a:p>
          </p:txBody>
        </p:sp>
      </p:grpSp>
      <p:pic>
        <p:nvPicPr>
          <p:cNvPr id="14" name="Content Placeholder 6" descr="Umbrella">
            <a:extLst>
              <a:ext uri="{FF2B5EF4-FFF2-40B4-BE49-F238E27FC236}">
                <a16:creationId xmlns:a16="http://schemas.microsoft.com/office/drawing/2014/main" id="{6E1E03D0-45A2-1244-91E9-470035283966}"/>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806202" y="1518268"/>
            <a:ext cx="2599870" cy="2599870"/>
          </a:xfrm>
          <a:prstGeom prst="rect">
            <a:avLst/>
          </a:prstGeom>
        </p:spPr>
      </p:pic>
      <p:pic>
        <p:nvPicPr>
          <p:cNvPr id="15" name="Picture 4">
            <a:extLst>
              <a:ext uri="{FF2B5EF4-FFF2-40B4-BE49-F238E27FC236}">
                <a16:creationId xmlns:a16="http://schemas.microsoft.com/office/drawing/2014/main" id="{D7B5015F-1052-2048-953C-6BA24D2F99CE}"/>
              </a:ext>
            </a:extLst>
          </p:cNvPr>
          <p:cNvPicPr>
            <a:picLocks noChangeAspect="1" noChangeArrowheads="1"/>
          </p:cNvPicPr>
          <p:nvPr/>
        </p:nvPicPr>
        <p:blipFill rotWithShape="1">
          <a:blip r:embed="rId4" cstate="print">
            <a:extLst>
              <a:ext uri="{28A0092B-C50C-407E-A947-70E740481C1C}">
                <a14:useLocalDpi xmlns:a14="http://schemas.microsoft.com/office/drawing/2010/main"/>
              </a:ext>
            </a:extLst>
          </a:blip>
          <a:srcRect/>
          <a:stretch/>
        </p:blipFill>
        <p:spPr bwMode="auto">
          <a:xfrm>
            <a:off x="2806201" y="2844957"/>
            <a:ext cx="339392" cy="3821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6" name="Picture 3">
            <a:extLst>
              <a:ext uri="{FF2B5EF4-FFF2-40B4-BE49-F238E27FC236}">
                <a16:creationId xmlns:a16="http://schemas.microsoft.com/office/drawing/2014/main" id="{9CF55864-487F-A143-B02D-7BC9FB9C70F1}"/>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a:stretch/>
        </p:blipFill>
        <p:spPr bwMode="auto">
          <a:xfrm>
            <a:off x="3496503" y="2847678"/>
            <a:ext cx="483015" cy="4459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 name="Picture 16">
            <a:extLst>
              <a:ext uri="{FF2B5EF4-FFF2-40B4-BE49-F238E27FC236}">
                <a16:creationId xmlns:a16="http://schemas.microsoft.com/office/drawing/2014/main" id="{A50F189F-0FB9-7446-9E79-FA1DAD12F961}"/>
              </a:ext>
            </a:extLst>
          </p:cNvPr>
          <p:cNvPicPr>
            <a:picLocks noChangeAspect="1"/>
          </p:cNvPicPr>
          <p:nvPr/>
        </p:nvPicPr>
        <p:blipFill>
          <a:blip r:embed="rId6"/>
          <a:stretch>
            <a:fillRect/>
          </a:stretch>
        </p:blipFill>
        <p:spPr>
          <a:xfrm>
            <a:off x="4261497" y="2898518"/>
            <a:ext cx="408322" cy="437488"/>
          </a:xfrm>
          <a:prstGeom prst="rect">
            <a:avLst/>
          </a:prstGeom>
        </p:spPr>
      </p:pic>
      <p:grpSp>
        <p:nvGrpSpPr>
          <p:cNvPr id="18" name="Group 17">
            <a:extLst>
              <a:ext uri="{FF2B5EF4-FFF2-40B4-BE49-F238E27FC236}">
                <a16:creationId xmlns:a16="http://schemas.microsoft.com/office/drawing/2014/main" id="{BC3AC9A4-F965-B249-80BB-EA466160A1BC}"/>
              </a:ext>
            </a:extLst>
          </p:cNvPr>
          <p:cNvGrpSpPr/>
          <p:nvPr/>
        </p:nvGrpSpPr>
        <p:grpSpPr>
          <a:xfrm>
            <a:off x="4805455" y="2898518"/>
            <a:ext cx="1765192" cy="1652527"/>
            <a:chOff x="2891045" y="5010493"/>
            <a:chExt cx="1765192" cy="1526632"/>
          </a:xfrm>
        </p:grpSpPr>
        <p:pic>
          <p:nvPicPr>
            <p:cNvPr id="19" name="Picture 2">
              <a:extLst>
                <a:ext uri="{FF2B5EF4-FFF2-40B4-BE49-F238E27FC236}">
                  <a16:creationId xmlns:a16="http://schemas.microsoft.com/office/drawing/2014/main" id="{3EB0A28C-E8BF-9B4E-AE00-DC07BB478FA4}"/>
                </a:ext>
              </a:extLst>
            </p:cNvPr>
            <p:cNvPicPr>
              <a:picLocks noChangeAspect="1" noChangeArrowheads="1"/>
            </p:cNvPicPr>
            <p:nvPr/>
          </p:nvPicPr>
          <p:blipFill rotWithShape="1">
            <a:blip r:embed="rId7" cstate="print">
              <a:extLst>
                <a:ext uri="{28A0092B-C50C-407E-A947-70E740481C1C}">
                  <a14:useLocalDpi xmlns:a14="http://schemas.microsoft.com/office/drawing/2010/main"/>
                </a:ext>
              </a:extLst>
            </a:blip>
            <a:srcRect/>
            <a:stretch/>
          </p:blipFill>
          <p:spPr bwMode="auto">
            <a:xfrm>
              <a:off x="4000366" y="5807257"/>
              <a:ext cx="331852" cy="3283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 name="Picture 19">
              <a:extLst>
                <a:ext uri="{FF2B5EF4-FFF2-40B4-BE49-F238E27FC236}">
                  <a16:creationId xmlns:a16="http://schemas.microsoft.com/office/drawing/2014/main" id="{49638B8C-25A5-C045-B8AE-5B187ACC208B}"/>
                </a:ext>
              </a:extLst>
            </p:cNvPr>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3567005" y="5794067"/>
              <a:ext cx="480624" cy="349545"/>
            </a:xfrm>
            <a:prstGeom prst="rect">
              <a:avLst/>
            </a:prstGeom>
          </p:spPr>
        </p:pic>
        <p:pic>
          <p:nvPicPr>
            <p:cNvPr id="21" name="Picture 20">
              <a:extLst>
                <a:ext uri="{FF2B5EF4-FFF2-40B4-BE49-F238E27FC236}">
                  <a16:creationId xmlns:a16="http://schemas.microsoft.com/office/drawing/2014/main" id="{2E0A1D25-C4AC-9A43-9BB8-D238872CAC62}"/>
                </a:ext>
              </a:extLst>
            </p:cNvPr>
            <p:cNvPicPr>
              <a:picLocks noChangeAspect="1"/>
            </p:cNvPicPr>
            <p:nvPr/>
          </p:nvPicPr>
          <p:blipFill rotWithShape="1">
            <a:blip r:embed="rId9" cstate="screen">
              <a:extLst>
                <a:ext uri="{28A0092B-C50C-407E-A947-70E740481C1C}">
                  <a14:useLocalDpi xmlns:a14="http://schemas.microsoft.com/office/drawing/2010/main"/>
                </a:ext>
              </a:extLst>
            </a:blip>
            <a:srcRect/>
            <a:stretch/>
          </p:blipFill>
          <p:spPr>
            <a:xfrm>
              <a:off x="3524683" y="5376405"/>
              <a:ext cx="490261" cy="311984"/>
            </a:xfrm>
            <a:prstGeom prst="rect">
              <a:avLst/>
            </a:prstGeom>
          </p:spPr>
        </p:pic>
        <p:pic>
          <p:nvPicPr>
            <p:cNvPr id="22" name="Picture 21">
              <a:extLst>
                <a:ext uri="{FF2B5EF4-FFF2-40B4-BE49-F238E27FC236}">
                  <a16:creationId xmlns:a16="http://schemas.microsoft.com/office/drawing/2014/main" id="{8B5943A1-DD95-8D4E-89BF-1EF4FD2C8A12}"/>
                </a:ext>
              </a:extLst>
            </p:cNvPr>
            <p:cNvPicPr>
              <a:picLocks noChangeAspect="1"/>
            </p:cNvPicPr>
            <p:nvPr/>
          </p:nvPicPr>
          <p:blipFill rotWithShape="1">
            <a:blip r:embed="rId10" cstate="screen">
              <a:extLst>
                <a:ext uri="{28A0092B-C50C-407E-A947-70E740481C1C}">
                  <a14:useLocalDpi xmlns:a14="http://schemas.microsoft.com/office/drawing/2010/main"/>
                </a:ext>
              </a:extLst>
            </a:blip>
            <a:srcRect/>
            <a:stretch/>
          </p:blipFill>
          <p:spPr>
            <a:xfrm>
              <a:off x="3128008" y="5366641"/>
              <a:ext cx="430804" cy="369261"/>
            </a:xfrm>
            <a:prstGeom prst="rect">
              <a:avLst/>
            </a:prstGeom>
          </p:spPr>
        </p:pic>
        <p:pic>
          <p:nvPicPr>
            <p:cNvPr id="23" name="Picture 22">
              <a:extLst>
                <a:ext uri="{FF2B5EF4-FFF2-40B4-BE49-F238E27FC236}">
                  <a16:creationId xmlns:a16="http://schemas.microsoft.com/office/drawing/2014/main" id="{2E2BF5A3-EBA6-2741-A146-49ABFD143E33}"/>
                </a:ext>
              </a:extLst>
            </p:cNvPr>
            <p:cNvPicPr>
              <a:picLocks noChangeAspect="1"/>
            </p:cNvPicPr>
            <p:nvPr/>
          </p:nvPicPr>
          <p:blipFill>
            <a:blip r:embed="rId11"/>
            <a:stretch>
              <a:fillRect/>
            </a:stretch>
          </p:blipFill>
          <p:spPr>
            <a:xfrm>
              <a:off x="3223314" y="5844700"/>
              <a:ext cx="285750" cy="257175"/>
            </a:xfrm>
            <a:prstGeom prst="rect">
              <a:avLst/>
            </a:prstGeom>
          </p:spPr>
        </p:pic>
        <p:pic>
          <p:nvPicPr>
            <p:cNvPr id="24" name="Picture 23">
              <a:extLst>
                <a:ext uri="{FF2B5EF4-FFF2-40B4-BE49-F238E27FC236}">
                  <a16:creationId xmlns:a16="http://schemas.microsoft.com/office/drawing/2014/main" id="{EF459B8A-B897-F048-A7EB-2488ABEC21E0}"/>
                </a:ext>
              </a:extLst>
            </p:cNvPr>
            <p:cNvPicPr>
              <a:picLocks noChangeAspect="1"/>
            </p:cNvPicPr>
            <p:nvPr/>
          </p:nvPicPr>
          <p:blipFill>
            <a:blip r:embed="rId12"/>
            <a:stretch>
              <a:fillRect/>
            </a:stretch>
          </p:blipFill>
          <p:spPr>
            <a:xfrm>
              <a:off x="4014944" y="6232325"/>
              <a:ext cx="276225" cy="304800"/>
            </a:xfrm>
            <a:prstGeom prst="rect">
              <a:avLst/>
            </a:prstGeom>
          </p:spPr>
        </p:pic>
        <p:pic>
          <p:nvPicPr>
            <p:cNvPr id="25" name="Picture 24">
              <a:extLst>
                <a:ext uri="{FF2B5EF4-FFF2-40B4-BE49-F238E27FC236}">
                  <a16:creationId xmlns:a16="http://schemas.microsoft.com/office/drawing/2014/main" id="{2DDEE202-75EF-1E4B-ABFD-0B2F228C3021}"/>
                </a:ext>
              </a:extLst>
            </p:cNvPr>
            <p:cNvPicPr>
              <a:picLocks noChangeAspect="1"/>
            </p:cNvPicPr>
            <p:nvPr/>
          </p:nvPicPr>
          <p:blipFill>
            <a:blip r:embed="rId13"/>
            <a:stretch>
              <a:fillRect/>
            </a:stretch>
          </p:blipFill>
          <p:spPr>
            <a:xfrm>
              <a:off x="4336313" y="5919210"/>
              <a:ext cx="295275" cy="257175"/>
            </a:xfrm>
            <a:prstGeom prst="rect">
              <a:avLst/>
            </a:prstGeom>
          </p:spPr>
        </p:pic>
        <p:pic>
          <p:nvPicPr>
            <p:cNvPr id="26" name="Picture 25">
              <a:extLst>
                <a:ext uri="{FF2B5EF4-FFF2-40B4-BE49-F238E27FC236}">
                  <a16:creationId xmlns:a16="http://schemas.microsoft.com/office/drawing/2014/main" id="{DC4D6CD0-F590-A843-A4A1-540E645242E6}"/>
                </a:ext>
              </a:extLst>
            </p:cNvPr>
            <p:cNvPicPr>
              <a:picLocks noChangeAspect="1"/>
            </p:cNvPicPr>
            <p:nvPr/>
          </p:nvPicPr>
          <p:blipFill>
            <a:blip r:embed="rId14"/>
            <a:stretch>
              <a:fillRect/>
            </a:stretch>
          </p:blipFill>
          <p:spPr>
            <a:xfrm>
              <a:off x="2891045" y="5101052"/>
              <a:ext cx="285750" cy="247650"/>
            </a:xfrm>
            <a:prstGeom prst="rect">
              <a:avLst/>
            </a:prstGeom>
          </p:spPr>
        </p:pic>
        <p:pic>
          <p:nvPicPr>
            <p:cNvPr id="27" name="Picture 26">
              <a:extLst>
                <a:ext uri="{FF2B5EF4-FFF2-40B4-BE49-F238E27FC236}">
                  <a16:creationId xmlns:a16="http://schemas.microsoft.com/office/drawing/2014/main" id="{492E5958-7CFC-BB40-900E-0D2E371D3121}"/>
                </a:ext>
              </a:extLst>
            </p:cNvPr>
            <p:cNvPicPr>
              <a:picLocks noChangeAspect="1"/>
            </p:cNvPicPr>
            <p:nvPr/>
          </p:nvPicPr>
          <p:blipFill>
            <a:blip r:embed="rId15"/>
            <a:stretch>
              <a:fillRect/>
            </a:stretch>
          </p:blipFill>
          <p:spPr>
            <a:xfrm>
              <a:off x="3242791" y="6192276"/>
              <a:ext cx="276225" cy="295275"/>
            </a:xfrm>
            <a:prstGeom prst="rect">
              <a:avLst/>
            </a:prstGeom>
          </p:spPr>
        </p:pic>
        <p:pic>
          <p:nvPicPr>
            <p:cNvPr id="28" name="Picture 27">
              <a:extLst>
                <a:ext uri="{FF2B5EF4-FFF2-40B4-BE49-F238E27FC236}">
                  <a16:creationId xmlns:a16="http://schemas.microsoft.com/office/drawing/2014/main" id="{9565356F-2EED-634C-940E-33D6B11720F0}"/>
                </a:ext>
              </a:extLst>
            </p:cNvPr>
            <p:cNvPicPr>
              <a:picLocks noChangeAspect="1"/>
            </p:cNvPicPr>
            <p:nvPr/>
          </p:nvPicPr>
          <p:blipFill>
            <a:blip r:embed="rId16"/>
            <a:stretch>
              <a:fillRect/>
            </a:stretch>
          </p:blipFill>
          <p:spPr>
            <a:xfrm>
              <a:off x="3665030" y="6227948"/>
              <a:ext cx="266700" cy="247650"/>
            </a:xfrm>
            <a:prstGeom prst="rect">
              <a:avLst/>
            </a:prstGeom>
          </p:spPr>
        </p:pic>
        <p:pic>
          <p:nvPicPr>
            <p:cNvPr id="29" name="Picture 28">
              <a:extLst>
                <a:ext uri="{FF2B5EF4-FFF2-40B4-BE49-F238E27FC236}">
                  <a16:creationId xmlns:a16="http://schemas.microsoft.com/office/drawing/2014/main" id="{BFB7F2F2-7759-A844-B61A-72844E3D4121}"/>
                </a:ext>
              </a:extLst>
            </p:cNvPr>
            <p:cNvPicPr>
              <a:picLocks noChangeAspect="1"/>
            </p:cNvPicPr>
            <p:nvPr/>
          </p:nvPicPr>
          <p:blipFill>
            <a:blip r:embed="rId17"/>
            <a:stretch>
              <a:fillRect/>
            </a:stretch>
          </p:blipFill>
          <p:spPr>
            <a:xfrm>
              <a:off x="2908534" y="5744395"/>
              <a:ext cx="266700" cy="285750"/>
            </a:xfrm>
            <a:prstGeom prst="rect">
              <a:avLst/>
            </a:prstGeom>
          </p:spPr>
        </p:pic>
        <p:pic>
          <p:nvPicPr>
            <p:cNvPr id="30" name="Picture 29">
              <a:extLst>
                <a:ext uri="{FF2B5EF4-FFF2-40B4-BE49-F238E27FC236}">
                  <a16:creationId xmlns:a16="http://schemas.microsoft.com/office/drawing/2014/main" id="{649782D2-3AF6-114F-9495-B78ACB89EDD9}"/>
                </a:ext>
              </a:extLst>
            </p:cNvPr>
            <p:cNvPicPr>
              <a:picLocks noChangeAspect="1"/>
            </p:cNvPicPr>
            <p:nvPr/>
          </p:nvPicPr>
          <p:blipFill>
            <a:blip r:embed="rId18"/>
            <a:stretch>
              <a:fillRect/>
            </a:stretch>
          </p:blipFill>
          <p:spPr>
            <a:xfrm>
              <a:off x="4042216" y="5427435"/>
              <a:ext cx="304800" cy="285750"/>
            </a:xfrm>
            <a:prstGeom prst="rect">
              <a:avLst/>
            </a:prstGeom>
          </p:spPr>
        </p:pic>
        <p:pic>
          <p:nvPicPr>
            <p:cNvPr id="31" name="Picture 30">
              <a:extLst>
                <a:ext uri="{FF2B5EF4-FFF2-40B4-BE49-F238E27FC236}">
                  <a16:creationId xmlns:a16="http://schemas.microsoft.com/office/drawing/2014/main" id="{63EF3855-4D9A-B149-9D34-844E0E50C9C9}"/>
                </a:ext>
              </a:extLst>
            </p:cNvPr>
            <p:cNvPicPr>
              <a:picLocks noChangeAspect="1"/>
            </p:cNvPicPr>
            <p:nvPr/>
          </p:nvPicPr>
          <p:blipFill>
            <a:blip r:embed="rId19"/>
            <a:stretch>
              <a:fillRect/>
            </a:stretch>
          </p:blipFill>
          <p:spPr>
            <a:xfrm>
              <a:off x="4344503" y="5580724"/>
              <a:ext cx="266700" cy="333375"/>
            </a:xfrm>
            <a:prstGeom prst="rect">
              <a:avLst/>
            </a:prstGeom>
          </p:spPr>
        </p:pic>
        <p:pic>
          <p:nvPicPr>
            <p:cNvPr id="32" name="Picture 31">
              <a:extLst>
                <a:ext uri="{FF2B5EF4-FFF2-40B4-BE49-F238E27FC236}">
                  <a16:creationId xmlns:a16="http://schemas.microsoft.com/office/drawing/2014/main" id="{CE3D0802-94E2-9146-AD37-3892D838A35B}"/>
                </a:ext>
              </a:extLst>
            </p:cNvPr>
            <p:cNvPicPr>
              <a:picLocks noChangeAspect="1"/>
            </p:cNvPicPr>
            <p:nvPr/>
          </p:nvPicPr>
          <p:blipFill>
            <a:blip r:embed="rId20"/>
            <a:stretch>
              <a:fillRect/>
            </a:stretch>
          </p:blipFill>
          <p:spPr>
            <a:xfrm>
              <a:off x="2900267" y="5353341"/>
              <a:ext cx="257175" cy="314325"/>
            </a:xfrm>
            <a:prstGeom prst="rect">
              <a:avLst/>
            </a:prstGeom>
          </p:spPr>
        </p:pic>
        <p:pic>
          <p:nvPicPr>
            <p:cNvPr id="33" name="Picture 32">
              <a:extLst>
                <a:ext uri="{FF2B5EF4-FFF2-40B4-BE49-F238E27FC236}">
                  <a16:creationId xmlns:a16="http://schemas.microsoft.com/office/drawing/2014/main" id="{5AED6D87-A702-F741-BB4A-EB678BF2C20A}"/>
                </a:ext>
              </a:extLst>
            </p:cNvPr>
            <p:cNvPicPr>
              <a:picLocks noChangeAspect="1"/>
            </p:cNvPicPr>
            <p:nvPr/>
          </p:nvPicPr>
          <p:blipFill>
            <a:blip r:embed="rId21"/>
            <a:stretch>
              <a:fillRect/>
            </a:stretch>
          </p:blipFill>
          <p:spPr>
            <a:xfrm>
              <a:off x="3242791" y="5062296"/>
              <a:ext cx="257175" cy="314325"/>
            </a:xfrm>
            <a:prstGeom prst="rect">
              <a:avLst/>
            </a:prstGeom>
          </p:spPr>
        </p:pic>
        <p:pic>
          <p:nvPicPr>
            <p:cNvPr id="34" name="Picture 33">
              <a:extLst>
                <a:ext uri="{FF2B5EF4-FFF2-40B4-BE49-F238E27FC236}">
                  <a16:creationId xmlns:a16="http://schemas.microsoft.com/office/drawing/2014/main" id="{FD178EA7-5088-3C4E-8F30-50286135EBF0}"/>
                </a:ext>
              </a:extLst>
            </p:cNvPr>
            <p:cNvPicPr>
              <a:picLocks noChangeAspect="1"/>
            </p:cNvPicPr>
            <p:nvPr/>
          </p:nvPicPr>
          <p:blipFill>
            <a:blip r:embed="rId22"/>
            <a:stretch>
              <a:fillRect/>
            </a:stretch>
          </p:blipFill>
          <p:spPr>
            <a:xfrm>
              <a:off x="3658170" y="5088308"/>
              <a:ext cx="257175" cy="285750"/>
            </a:xfrm>
            <a:prstGeom prst="rect">
              <a:avLst/>
            </a:prstGeom>
          </p:spPr>
        </p:pic>
        <p:pic>
          <p:nvPicPr>
            <p:cNvPr id="35" name="Picture 34">
              <a:extLst>
                <a:ext uri="{FF2B5EF4-FFF2-40B4-BE49-F238E27FC236}">
                  <a16:creationId xmlns:a16="http://schemas.microsoft.com/office/drawing/2014/main" id="{15A65E82-C904-434E-AC92-2BF7E3B7357F}"/>
                </a:ext>
              </a:extLst>
            </p:cNvPr>
            <p:cNvPicPr>
              <a:picLocks noChangeAspect="1"/>
            </p:cNvPicPr>
            <p:nvPr/>
          </p:nvPicPr>
          <p:blipFill>
            <a:blip r:embed="rId23"/>
            <a:stretch>
              <a:fillRect/>
            </a:stretch>
          </p:blipFill>
          <p:spPr>
            <a:xfrm>
              <a:off x="4065125" y="5048698"/>
              <a:ext cx="257175" cy="314325"/>
            </a:xfrm>
            <a:prstGeom prst="rect">
              <a:avLst/>
            </a:prstGeom>
          </p:spPr>
        </p:pic>
        <p:pic>
          <p:nvPicPr>
            <p:cNvPr id="36" name="Picture 35">
              <a:extLst>
                <a:ext uri="{FF2B5EF4-FFF2-40B4-BE49-F238E27FC236}">
                  <a16:creationId xmlns:a16="http://schemas.microsoft.com/office/drawing/2014/main" id="{BFA5E979-8CC3-224B-8450-A1317837BFB4}"/>
                </a:ext>
              </a:extLst>
            </p:cNvPr>
            <p:cNvPicPr>
              <a:picLocks noChangeAspect="1"/>
            </p:cNvPicPr>
            <p:nvPr/>
          </p:nvPicPr>
          <p:blipFill>
            <a:blip r:embed="rId24"/>
            <a:stretch>
              <a:fillRect/>
            </a:stretch>
          </p:blipFill>
          <p:spPr>
            <a:xfrm>
              <a:off x="2937644" y="6146605"/>
              <a:ext cx="238125" cy="352425"/>
            </a:xfrm>
            <a:prstGeom prst="rect">
              <a:avLst/>
            </a:prstGeom>
          </p:spPr>
        </p:pic>
        <p:pic>
          <p:nvPicPr>
            <p:cNvPr id="37" name="Picture 36">
              <a:extLst>
                <a:ext uri="{FF2B5EF4-FFF2-40B4-BE49-F238E27FC236}">
                  <a16:creationId xmlns:a16="http://schemas.microsoft.com/office/drawing/2014/main" id="{F0E771A2-1B7E-664C-8553-48484233A858}"/>
                </a:ext>
              </a:extLst>
            </p:cNvPr>
            <p:cNvPicPr>
              <a:picLocks noChangeAspect="1"/>
            </p:cNvPicPr>
            <p:nvPr/>
          </p:nvPicPr>
          <p:blipFill>
            <a:blip r:embed="rId25"/>
            <a:stretch>
              <a:fillRect/>
            </a:stretch>
          </p:blipFill>
          <p:spPr>
            <a:xfrm>
              <a:off x="4389221" y="5010493"/>
              <a:ext cx="228600" cy="295275"/>
            </a:xfrm>
            <a:prstGeom prst="rect">
              <a:avLst/>
            </a:prstGeom>
          </p:spPr>
        </p:pic>
        <p:pic>
          <p:nvPicPr>
            <p:cNvPr id="38" name="Picture 37">
              <a:extLst>
                <a:ext uri="{FF2B5EF4-FFF2-40B4-BE49-F238E27FC236}">
                  <a16:creationId xmlns:a16="http://schemas.microsoft.com/office/drawing/2014/main" id="{6C40B421-1EB8-7849-B2EB-7360F342742B}"/>
                </a:ext>
              </a:extLst>
            </p:cNvPr>
            <p:cNvPicPr>
              <a:picLocks noChangeAspect="1"/>
            </p:cNvPicPr>
            <p:nvPr/>
          </p:nvPicPr>
          <p:blipFill>
            <a:blip r:embed="rId26"/>
            <a:stretch>
              <a:fillRect/>
            </a:stretch>
          </p:blipFill>
          <p:spPr>
            <a:xfrm>
              <a:off x="4347016" y="5261779"/>
              <a:ext cx="304800" cy="276225"/>
            </a:xfrm>
            <a:prstGeom prst="rect">
              <a:avLst/>
            </a:prstGeom>
          </p:spPr>
        </p:pic>
        <p:pic>
          <p:nvPicPr>
            <p:cNvPr id="39" name="Picture 38">
              <a:extLst>
                <a:ext uri="{FF2B5EF4-FFF2-40B4-BE49-F238E27FC236}">
                  <a16:creationId xmlns:a16="http://schemas.microsoft.com/office/drawing/2014/main" id="{D73FF3C0-BFAC-2544-A8A4-895997723C97}"/>
                </a:ext>
              </a:extLst>
            </p:cNvPr>
            <p:cNvPicPr>
              <a:picLocks noChangeAspect="1"/>
            </p:cNvPicPr>
            <p:nvPr/>
          </p:nvPicPr>
          <p:blipFill>
            <a:blip r:embed="rId27"/>
            <a:stretch>
              <a:fillRect/>
            </a:stretch>
          </p:blipFill>
          <p:spPr>
            <a:xfrm>
              <a:off x="4389537" y="6211156"/>
              <a:ext cx="266700" cy="304800"/>
            </a:xfrm>
            <a:prstGeom prst="rect">
              <a:avLst/>
            </a:prstGeom>
          </p:spPr>
        </p:pic>
      </p:grpSp>
      <p:sp>
        <p:nvSpPr>
          <p:cNvPr id="40" name="TextBox 39">
            <a:extLst>
              <a:ext uri="{FF2B5EF4-FFF2-40B4-BE49-F238E27FC236}">
                <a16:creationId xmlns:a16="http://schemas.microsoft.com/office/drawing/2014/main" id="{B373C7B5-BF1E-4148-B20A-32CD2D887F48}"/>
              </a:ext>
            </a:extLst>
          </p:cNvPr>
          <p:cNvSpPr txBox="1"/>
          <p:nvPr/>
        </p:nvSpPr>
        <p:spPr>
          <a:xfrm>
            <a:off x="332040" y="1651752"/>
            <a:ext cx="2426081" cy="1754326"/>
          </a:xfrm>
          <a:prstGeom prst="rect">
            <a:avLst/>
          </a:prstGeom>
          <a:noFill/>
        </p:spPr>
        <p:txBody>
          <a:bodyPr wrap="square" rtlCol="0">
            <a:spAutoFit/>
          </a:bodyPr>
          <a:lstStyle/>
          <a:p>
            <a:r>
              <a:rPr lang="en-US" dirty="0"/>
              <a:t>Framework for file type detection, parsing and uniform output for ~75 parsers, ~100+ formats</a:t>
            </a:r>
          </a:p>
        </p:txBody>
      </p:sp>
      <p:sp>
        <p:nvSpPr>
          <p:cNvPr id="41" name="TextBox 40">
            <a:extLst>
              <a:ext uri="{FF2B5EF4-FFF2-40B4-BE49-F238E27FC236}">
                <a16:creationId xmlns:a16="http://schemas.microsoft.com/office/drawing/2014/main" id="{227B55DF-4A2B-4240-83EB-822109EB3945}"/>
              </a:ext>
            </a:extLst>
          </p:cNvPr>
          <p:cNvSpPr txBox="1"/>
          <p:nvPr/>
        </p:nvSpPr>
        <p:spPr>
          <a:xfrm>
            <a:off x="269107" y="4003762"/>
            <a:ext cx="2616201" cy="369332"/>
          </a:xfrm>
          <a:prstGeom prst="rect">
            <a:avLst/>
          </a:prstGeom>
          <a:noFill/>
        </p:spPr>
        <p:txBody>
          <a:bodyPr wrap="square" rtlCol="0">
            <a:spAutoFit/>
          </a:bodyPr>
          <a:lstStyle/>
          <a:p>
            <a:r>
              <a:rPr lang="en-US" dirty="0">
                <a:hlinkClick r:id="rId28"/>
              </a:rPr>
              <a:t>https://tika.apache.org/</a:t>
            </a:r>
            <a:endParaRPr lang="en-US" dirty="0"/>
          </a:p>
        </p:txBody>
      </p:sp>
      <p:sp>
        <p:nvSpPr>
          <p:cNvPr id="42" name="Footer Placeholder 9">
            <a:extLst>
              <a:ext uri="{FF2B5EF4-FFF2-40B4-BE49-F238E27FC236}">
                <a16:creationId xmlns:a16="http://schemas.microsoft.com/office/drawing/2014/main" id="{F82B5940-540B-4648-A32E-7F5E52EA918F}"/>
              </a:ext>
            </a:extLst>
          </p:cNvPr>
          <p:cNvSpPr>
            <a:spLocks noGrp="1"/>
          </p:cNvSpPr>
          <p:nvPr>
            <p:ph type="ftr" sz="quarter" idx="21"/>
          </p:nvPr>
        </p:nvSpPr>
        <p:spPr>
          <a:xfrm>
            <a:off x="1676401" y="4802823"/>
            <a:ext cx="5791199" cy="274637"/>
          </a:xfrm>
        </p:spPr>
        <p:txBody>
          <a:bodyPr/>
          <a:lstStyle/>
          <a:p>
            <a:r>
              <a:rPr lang="en-US" dirty="0">
                <a:solidFill>
                  <a:schemeClr val="tx2"/>
                </a:solidFill>
              </a:rPr>
              <a:t>© 2021 California Institute of Technology. Government sponsorship acknowledged.</a:t>
            </a:r>
          </a:p>
        </p:txBody>
      </p:sp>
    </p:spTree>
    <p:extLst>
      <p:ext uri="{BB962C8B-B14F-4D97-AF65-F5344CB8AC3E}">
        <p14:creationId xmlns:p14="http://schemas.microsoft.com/office/powerpoint/2010/main" val="142035821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62CD6B5-EBCF-974F-8D46-FA34D78C6488}"/>
              </a:ext>
            </a:extLst>
          </p:cNvPr>
          <p:cNvSpPr>
            <a:spLocks noGrp="1"/>
          </p:cNvSpPr>
          <p:nvPr>
            <p:ph type="body" sz="quarter" idx="17"/>
          </p:nvPr>
        </p:nvSpPr>
        <p:spPr/>
        <p:txBody>
          <a:bodyPr/>
          <a:lstStyle/>
          <a:p>
            <a:endParaRPr lang="en-US"/>
          </a:p>
        </p:txBody>
      </p:sp>
      <p:sp>
        <p:nvSpPr>
          <p:cNvPr id="3" name="Title 2">
            <a:extLst>
              <a:ext uri="{FF2B5EF4-FFF2-40B4-BE49-F238E27FC236}">
                <a16:creationId xmlns:a16="http://schemas.microsoft.com/office/drawing/2014/main" id="{CA50E000-8F59-5F48-91BC-55AFE6074F1F}"/>
              </a:ext>
            </a:extLst>
          </p:cNvPr>
          <p:cNvSpPr>
            <a:spLocks noGrp="1"/>
          </p:cNvSpPr>
          <p:nvPr>
            <p:ph type="title"/>
          </p:nvPr>
        </p:nvSpPr>
        <p:spPr/>
        <p:txBody>
          <a:bodyPr/>
          <a:lstStyle/>
          <a:p>
            <a:r>
              <a:rPr lang="en-US" dirty="0"/>
              <a:t>Steps we’ve taken on Tika to mitigate catastrophe </a:t>
            </a:r>
          </a:p>
        </p:txBody>
      </p:sp>
      <p:sp>
        <p:nvSpPr>
          <p:cNvPr id="4" name="Text Placeholder 3">
            <a:extLst>
              <a:ext uri="{FF2B5EF4-FFF2-40B4-BE49-F238E27FC236}">
                <a16:creationId xmlns:a16="http://schemas.microsoft.com/office/drawing/2014/main" id="{F7518F6E-EC04-8B4B-BDE0-14DA79CE2363}"/>
              </a:ext>
            </a:extLst>
          </p:cNvPr>
          <p:cNvSpPr>
            <a:spLocks noGrp="1"/>
          </p:cNvSpPr>
          <p:nvPr>
            <p:ph type="body" sz="quarter" idx="14"/>
          </p:nvPr>
        </p:nvSpPr>
        <p:spPr/>
        <p:txBody>
          <a:bodyPr/>
          <a:lstStyle/>
          <a:p>
            <a:endParaRPr lang="en-US"/>
          </a:p>
        </p:txBody>
      </p:sp>
      <p:sp>
        <p:nvSpPr>
          <p:cNvPr id="5" name="Content Placeholder 4">
            <a:extLst>
              <a:ext uri="{FF2B5EF4-FFF2-40B4-BE49-F238E27FC236}">
                <a16:creationId xmlns:a16="http://schemas.microsoft.com/office/drawing/2014/main" id="{69463338-DF41-8644-9B1F-D876A4D6DD5E}"/>
              </a:ext>
            </a:extLst>
          </p:cNvPr>
          <p:cNvSpPr>
            <a:spLocks noGrp="1"/>
          </p:cNvSpPr>
          <p:nvPr>
            <p:ph sz="quarter" idx="19"/>
          </p:nvPr>
        </p:nvSpPr>
        <p:spPr/>
        <p:txBody>
          <a:bodyPr/>
          <a:lstStyle/>
          <a:p>
            <a:r>
              <a:rPr lang="en-US" dirty="0"/>
              <a:t>Reporting: </a:t>
            </a:r>
            <a:r>
              <a:rPr lang="en-US" dirty="0">
                <a:hlinkClick r:id="rId2"/>
              </a:rPr>
              <a:t>https://tika.apache.org/security.html</a:t>
            </a:r>
            <a:r>
              <a:rPr lang="en-US" dirty="0"/>
              <a:t> </a:t>
            </a:r>
          </a:p>
          <a:p>
            <a:r>
              <a:rPr lang="en-US" dirty="0"/>
              <a:t>Code reviews/forks of external dependencies</a:t>
            </a:r>
          </a:p>
          <a:p>
            <a:r>
              <a:rPr lang="en-US" dirty="0"/>
              <a:t>File format aware fuzzing module (just started)</a:t>
            </a:r>
          </a:p>
          <a:p>
            <a:r>
              <a:rPr lang="en-US" dirty="0"/>
              <a:t>Regression corpora (2TB/~2 million files)</a:t>
            </a:r>
          </a:p>
          <a:p>
            <a:pPr lvl="1"/>
            <a:r>
              <a:rPr lang="en-US" dirty="0">
                <a:hlinkClick r:id="rId3"/>
              </a:rPr>
              <a:t>https://corpora.tika.apache.org/base/docs/</a:t>
            </a:r>
            <a:r>
              <a:rPr lang="en-US" dirty="0"/>
              <a:t> </a:t>
            </a:r>
          </a:p>
          <a:p>
            <a:r>
              <a:rPr lang="en-US" dirty="0" err="1"/>
              <a:t>MockParser</a:t>
            </a:r>
            <a:r>
              <a:rPr lang="en-US" dirty="0"/>
              <a:t> for testing your pipeline’s robustness (next slide)</a:t>
            </a:r>
          </a:p>
        </p:txBody>
      </p:sp>
      <p:sp>
        <p:nvSpPr>
          <p:cNvPr id="6" name="Date Placeholder 5">
            <a:extLst>
              <a:ext uri="{FF2B5EF4-FFF2-40B4-BE49-F238E27FC236}">
                <a16:creationId xmlns:a16="http://schemas.microsoft.com/office/drawing/2014/main" id="{56207A70-1C42-374B-B1A5-6B718FC6706C}"/>
              </a:ext>
            </a:extLst>
          </p:cNvPr>
          <p:cNvSpPr>
            <a:spLocks noGrp="1"/>
          </p:cNvSpPr>
          <p:nvPr>
            <p:ph type="dt" sz="half" idx="20"/>
          </p:nvPr>
        </p:nvSpPr>
        <p:spPr/>
        <p:txBody>
          <a:bodyPr/>
          <a:lstStyle/>
          <a:p>
            <a:fld id="{DF441585-8FA9-4EA2-85A4-83043578477A}" type="datetime1">
              <a:rPr lang="en-US" smtClean="0"/>
              <a:t>9/23/21</a:t>
            </a:fld>
            <a:endParaRPr lang="en-US" dirty="0"/>
          </a:p>
        </p:txBody>
      </p:sp>
      <p:sp>
        <p:nvSpPr>
          <p:cNvPr id="8" name="Slide Number Placeholder 7">
            <a:extLst>
              <a:ext uri="{FF2B5EF4-FFF2-40B4-BE49-F238E27FC236}">
                <a16:creationId xmlns:a16="http://schemas.microsoft.com/office/drawing/2014/main" id="{ED25CCB9-542D-A349-97CA-B8AAF92336AB}"/>
              </a:ext>
            </a:extLst>
          </p:cNvPr>
          <p:cNvSpPr>
            <a:spLocks noGrp="1"/>
          </p:cNvSpPr>
          <p:nvPr>
            <p:ph type="sldNum" sz="quarter" idx="22"/>
          </p:nvPr>
        </p:nvSpPr>
        <p:spPr/>
        <p:txBody>
          <a:bodyPr/>
          <a:lstStyle/>
          <a:p>
            <a:fld id="{0E0E1749-0B7E-403A-A9A7-95F2ED1F2891}" type="slidenum">
              <a:rPr lang="en-US" smtClean="0"/>
              <a:pPr/>
              <a:t>30</a:t>
            </a:fld>
            <a:endParaRPr lang="en-US" dirty="0"/>
          </a:p>
        </p:txBody>
      </p:sp>
      <p:sp>
        <p:nvSpPr>
          <p:cNvPr id="9" name="Footer Placeholder 9">
            <a:extLst>
              <a:ext uri="{FF2B5EF4-FFF2-40B4-BE49-F238E27FC236}">
                <a16:creationId xmlns:a16="http://schemas.microsoft.com/office/drawing/2014/main" id="{4C590CDB-4BEA-A949-9908-E5E04C49B72E}"/>
              </a:ext>
            </a:extLst>
          </p:cNvPr>
          <p:cNvSpPr>
            <a:spLocks noGrp="1"/>
          </p:cNvSpPr>
          <p:nvPr>
            <p:ph type="ftr" sz="quarter" idx="21"/>
          </p:nvPr>
        </p:nvSpPr>
        <p:spPr>
          <a:xfrm>
            <a:off x="1676401" y="4802823"/>
            <a:ext cx="5791199" cy="274637"/>
          </a:xfrm>
        </p:spPr>
        <p:txBody>
          <a:bodyPr/>
          <a:lstStyle/>
          <a:p>
            <a:r>
              <a:rPr lang="en-US" dirty="0">
                <a:solidFill>
                  <a:schemeClr val="tx2"/>
                </a:solidFill>
              </a:rPr>
              <a:t>© 2021 California Institute of Technology. Government sponsorship acknowledged.</a:t>
            </a:r>
          </a:p>
        </p:txBody>
      </p:sp>
    </p:spTree>
    <p:extLst>
      <p:ext uri="{BB962C8B-B14F-4D97-AF65-F5344CB8AC3E}">
        <p14:creationId xmlns:p14="http://schemas.microsoft.com/office/powerpoint/2010/main" val="247337455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02C3AED-7607-2E40-837E-D0C659EF1659}"/>
              </a:ext>
            </a:extLst>
          </p:cNvPr>
          <p:cNvSpPr>
            <a:spLocks noGrp="1"/>
          </p:cNvSpPr>
          <p:nvPr>
            <p:ph type="body" sz="quarter" idx="17"/>
          </p:nvPr>
        </p:nvSpPr>
        <p:spPr/>
        <p:txBody>
          <a:bodyPr/>
          <a:lstStyle/>
          <a:p>
            <a:endParaRPr lang="en-US"/>
          </a:p>
        </p:txBody>
      </p:sp>
      <p:sp>
        <p:nvSpPr>
          <p:cNvPr id="3" name="Title 2">
            <a:extLst>
              <a:ext uri="{FF2B5EF4-FFF2-40B4-BE49-F238E27FC236}">
                <a16:creationId xmlns:a16="http://schemas.microsoft.com/office/drawing/2014/main" id="{8D4C61A4-3281-5349-9B1F-863F33EC4BBD}"/>
              </a:ext>
            </a:extLst>
          </p:cNvPr>
          <p:cNvSpPr>
            <a:spLocks noGrp="1"/>
          </p:cNvSpPr>
          <p:nvPr>
            <p:ph type="title"/>
          </p:nvPr>
        </p:nvSpPr>
        <p:spPr/>
        <p:txBody>
          <a:bodyPr/>
          <a:lstStyle/>
          <a:p>
            <a:r>
              <a:rPr lang="en-US" dirty="0" err="1"/>
              <a:t>MockParser</a:t>
            </a:r>
            <a:r>
              <a:rPr lang="en-US" dirty="0"/>
              <a:t>: Mock a misbehaving parser</a:t>
            </a:r>
          </a:p>
        </p:txBody>
      </p:sp>
      <p:sp>
        <p:nvSpPr>
          <p:cNvPr id="4" name="Text Placeholder 3">
            <a:extLst>
              <a:ext uri="{FF2B5EF4-FFF2-40B4-BE49-F238E27FC236}">
                <a16:creationId xmlns:a16="http://schemas.microsoft.com/office/drawing/2014/main" id="{A4890884-B04D-AE4D-8EBD-B8FF44296400}"/>
              </a:ext>
            </a:extLst>
          </p:cNvPr>
          <p:cNvSpPr>
            <a:spLocks noGrp="1"/>
          </p:cNvSpPr>
          <p:nvPr>
            <p:ph type="body" sz="quarter" idx="14"/>
          </p:nvPr>
        </p:nvSpPr>
        <p:spPr/>
        <p:txBody>
          <a:bodyPr/>
          <a:lstStyle/>
          <a:p>
            <a:r>
              <a:rPr lang="en-US" dirty="0"/>
              <a:t>Add tika-core’s test-jar to your path and specify mayhem</a:t>
            </a:r>
          </a:p>
        </p:txBody>
      </p:sp>
      <p:sp>
        <p:nvSpPr>
          <p:cNvPr id="6" name="Date Placeholder 5">
            <a:extLst>
              <a:ext uri="{FF2B5EF4-FFF2-40B4-BE49-F238E27FC236}">
                <a16:creationId xmlns:a16="http://schemas.microsoft.com/office/drawing/2014/main" id="{C6793F58-4061-F348-B4A0-46C93EB55972}"/>
              </a:ext>
            </a:extLst>
          </p:cNvPr>
          <p:cNvSpPr>
            <a:spLocks noGrp="1"/>
          </p:cNvSpPr>
          <p:nvPr>
            <p:ph type="dt" sz="half" idx="20"/>
          </p:nvPr>
        </p:nvSpPr>
        <p:spPr/>
        <p:txBody>
          <a:bodyPr/>
          <a:lstStyle/>
          <a:p>
            <a:fld id="{DF441585-8FA9-4EA2-85A4-83043578477A}" type="datetime1">
              <a:rPr lang="en-US" smtClean="0"/>
              <a:t>9/23/21</a:t>
            </a:fld>
            <a:endParaRPr lang="en-US" dirty="0"/>
          </a:p>
        </p:txBody>
      </p:sp>
      <p:sp>
        <p:nvSpPr>
          <p:cNvPr id="8" name="Slide Number Placeholder 7">
            <a:extLst>
              <a:ext uri="{FF2B5EF4-FFF2-40B4-BE49-F238E27FC236}">
                <a16:creationId xmlns:a16="http://schemas.microsoft.com/office/drawing/2014/main" id="{DD3273D3-89C3-0E45-B8D3-E465557C6091}"/>
              </a:ext>
            </a:extLst>
          </p:cNvPr>
          <p:cNvSpPr>
            <a:spLocks noGrp="1"/>
          </p:cNvSpPr>
          <p:nvPr>
            <p:ph type="sldNum" sz="quarter" idx="22"/>
          </p:nvPr>
        </p:nvSpPr>
        <p:spPr/>
        <p:txBody>
          <a:bodyPr/>
          <a:lstStyle/>
          <a:p>
            <a:fld id="{0E0E1749-0B7E-403A-A9A7-95F2ED1F2891}" type="slidenum">
              <a:rPr lang="en-US" smtClean="0"/>
              <a:pPr/>
              <a:t>31</a:t>
            </a:fld>
            <a:endParaRPr lang="en-US" dirty="0"/>
          </a:p>
        </p:txBody>
      </p:sp>
      <p:pic>
        <p:nvPicPr>
          <p:cNvPr id="13" name="Picture 12">
            <a:extLst>
              <a:ext uri="{FF2B5EF4-FFF2-40B4-BE49-F238E27FC236}">
                <a16:creationId xmlns:a16="http://schemas.microsoft.com/office/drawing/2014/main" id="{C075821A-A985-0444-8652-CCB23DF01470}"/>
              </a:ext>
            </a:extLst>
          </p:cNvPr>
          <p:cNvPicPr>
            <a:picLocks noChangeAspect="1"/>
          </p:cNvPicPr>
          <p:nvPr/>
        </p:nvPicPr>
        <p:blipFill>
          <a:blip r:embed="rId2"/>
          <a:stretch>
            <a:fillRect/>
          </a:stretch>
        </p:blipFill>
        <p:spPr>
          <a:xfrm>
            <a:off x="288378" y="1199020"/>
            <a:ext cx="3216822" cy="1381287"/>
          </a:xfrm>
          <a:prstGeom prst="rect">
            <a:avLst/>
          </a:prstGeom>
        </p:spPr>
      </p:pic>
      <p:sp>
        <p:nvSpPr>
          <p:cNvPr id="14" name="Footer Placeholder 9">
            <a:extLst>
              <a:ext uri="{FF2B5EF4-FFF2-40B4-BE49-F238E27FC236}">
                <a16:creationId xmlns:a16="http://schemas.microsoft.com/office/drawing/2014/main" id="{49FCDCA4-67E0-7E4C-86CE-97FA62B05C8A}"/>
              </a:ext>
            </a:extLst>
          </p:cNvPr>
          <p:cNvSpPr>
            <a:spLocks noGrp="1"/>
          </p:cNvSpPr>
          <p:nvPr>
            <p:ph type="ftr" sz="quarter" idx="21"/>
          </p:nvPr>
        </p:nvSpPr>
        <p:spPr>
          <a:xfrm>
            <a:off x="1676401" y="4802823"/>
            <a:ext cx="5791199" cy="274637"/>
          </a:xfrm>
        </p:spPr>
        <p:txBody>
          <a:bodyPr/>
          <a:lstStyle/>
          <a:p>
            <a:r>
              <a:rPr lang="en-US" dirty="0">
                <a:solidFill>
                  <a:schemeClr val="tx2"/>
                </a:solidFill>
              </a:rPr>
              <a:t>© 2021 California Institute of Technology. Government sponsorship acknowledged.</a:t>
            </a:r>
          </a:p>
        </p:txBody>
      </p:sp>
      <p:pic>
        <p:nvPicPr>
          <p:cNvPr id="10" name="Content Placeholder 9">
            <a:extLst>
              <a:ext uri="{FF2B5EF4-FFF2-40B4-BE49-F238E27FC236}">
                <a16:creationId xmlns:a16="http://schemas.microsoft.com/office/drawing/2014/main" id="{39EE01D2-4AFE-7F45-ACF5-96EFBFD2FAF7}"/>
              </a:ext>
            </a:extLst>
          </p:cNvPr>
          <p:cNvPicPr>
            <a:picLocks noGrp="1" noChangeAspect="1"/>
          </p:cNvPicPr>
          <p:nvPr>
            <p:ph sz="quarter" idx="19"/>
          </p:nvPr>
        </p:nvPicPr>
        <p:blipFill>
          <a:blip r:embed="rId3"/>
          <a:stretch>
            <a:fillRect/>
          </a:stretch>
        </p:blipFill>
        <p:spPr>
          <a:xfrm>
            <a:off x="2705100" y="2400915"/>
            <a:ext cx="6318250" cy="2310329"/>
          </a:xfrm>
        </p:spPr>
      </p:pic>
      <p:grpSp>
        <p:nvGrpSpPr>
          <p:cNvPr id="11" name="Group 10">
            <a:extLst>
              <a:ext uri="{FF2B5EF4-FFF2-40B4-BE49-F238E27FC236}">
                <a16:creationId xmlns:a16="http://schemas.microsoft.com/office/drawing/2014/main" id="{3DAF984B-1FBA-6445-B98D-1566A55BADEB}"/>
              </a:ext>
            </a:extLst>
          </p:cNvPr>
          <p:cNvGrpSpPr/>
          <p:nvPr/>
        </p:nvGrpSpPr>
        <p:grpSpPr>
          <a:xfrm>
            <a:off x="-111672" y="2783547"/>
            <a:ext cx="3216822" cy="1472866"/>
            <a:chOff x="145143" y="2260600"/>
            <a:chExt cx="5196114" cy="2383971"/>
          </a:xfrm>
        </p:grpSpPr>
        <p:sp>
          <p:nvSpPr>
            <p:cNvPr id="12" name="Explosion 2 11">
              <a:extLst>
                <a:ext uri="{FF2B5EF4-FFF2-40B4-BE49-F238E27FC236}">
                  <a16:creationId xmlns:a16="http://schemas.microsoft.com/office/drawing/2014/main" id="{39AF1D1E-D74A-D448-84A9-0EF11AECCC44}"/>
                </a:ext>
              </a:extLst>
            </p:cNvPr>
            <p:cNvSpPr/>
            <p:nvPr/>
          </p:nvSpPr>
          <p:spPr>
            <a:xfrm>
              <a:off x="145143" y="2260600"/>
              <a:ext cx="5196114" cy="2383971"/>
            </a:xfrm>
            <a:prstGeom prst="irregularSeal2">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noAutofit/>
            </a:bodyPr>
            <a:lstStyle/>
            <a:p>
              <a:pPr algn="ctr"/>
              <a:endParaRPr lang="en-US"/>
            </a:p>
          </p:txBody>
        </p:sp>
        <p:sp>
          <p:nvSpPr>
            <p:cNvPr id="15" name="TextBox 14">
              <a:extLst>
                <a:ext uri="{FF2B5EF4-FFF2-40B4-BE49-F238E27FC236}">
                  <a16:creationId xmlns:a16="http://schemas.microsoft.com/office/drawing/2014/main" id="{4614696F-E1A4-864A-A655-F8C354020B0A}"/>
                </a:ext>
              </a:extLst>
            </p:cNvPr>
            <p:cNvSpPr txBox="1"/>
            <p:nvPr/>
          </p:nvSpPr>
          <p:spPr>
            <a:xfrm>
              <a:off x="1167792" y="2878160"/>
              <a:ext cx="3106057" cy="369332"/>
            </a:xfrm>
            <a:prstGeom prst="rect">
              <a:avLst/>
            </a:prstGeom>
            <a:noFill/>
          </p:spPr>
          <p:txBody>
            <a:bodyPr wrap="square" rtlCol="0">
              <a:spAutoFit/>
            </a:bodyPr>
            <a:lstStyle/>
            <a:p>
              <a:pPr algn="ctr"/>
              <a:r>
                <a:rPr lang="en-US" dirty="0">
                  <a:solidFill>
                    <a:schemeClr val="bg1"/>
                  </a:solidFill>
                </a:rPr>
                <a:t>Now with </a:t>
              </a:r>
              <a:r>
                <a:rPr lang="en-US" dirty="0" err="1">
                  <a:solidFill>
                    <a:schemeClr val="bg1"/>
                  </a:solidFill>
                </a:rPr>
                <a:t>FakeLoad</a:t>
              </a:r>
              <a:endParaRPr lang="en-US" dirty="0">
                <a:solidFill>
                  <a:schemeClr val="bg1"/>
                </a:solidFill>
              </a:endParaRPr>
            </a:p>
          </p:txBody>
        </p:sp>
      </p:grpSp>
      <p:sp>
        <p:nvSpPr>
          <p:cNvPr id="5" name="TextBox 4">
            <a:extLst>
              <a:ext uri="{FF2B5EF4-FFF2-40B4-BE49-F238E27FC236}">
                <a16:creationId xmlns:a16="http://schemas.microsoft.com/office/drawing/2014/main" id="{46E5C246-82BA-BE49-84BC-F0665DD96FFA}"/>
              </a:ext>
            </a:extLst>
          </p:cNvPr>
          <p:cNvSpPr txBox="1"/>
          <p:nvPr/>
        </p:nvSpPr>
        <p:spPr>
          <a:xfrm>
            <a:off x="120650" y="4256413"/>
            <a:ext cx="2470150" cy="246221"/>
          </a:xfrm>
          <a:prstGeom prst="rect">
            <a:avLst/>
          </a:prstGeom>
          <a:noFill/>
        </p:spPr>
        <p:txBody>
          <a:bodyPr wrap="square" rtlCol="0">
            <a:spAutoFit/>
          </a:bodyPr>
          <a:lstStyle/>
          <a:p>
            <a:r>
              <a:rPr lang="en-US" sz="1000" dirty="0"/>
              <a:t>https://</a:t>
            </a:r>
            <a:r>
              <a:rPr lang="en-US" sz="1000" dirty="0" err="1"/>
              <a:t>github.com</a:t>
            </a:r>
            <a:r>
              <a:rPr lang="en-US" sz="1000" dirty="0"/>
              <a:t>/</a:t>
            </a:r>
            <a:r>
              <a:rPr lang="en-US" sz="1000" dirty="0" err="1"/>
              <a:t>msigwart</a:t>
            </a:r>
            <a:r>
              <a:rPr lang="en-US" sz="1000" dirty="0"/>
              <a:t>/</a:t>
            </a:r>
            <a:r>
              <a:rPr lang="en-US" sz="1000" dirty="0" err="1"/>
              <a:t>fakeload</a:t>
            </a:r>
            <a:endParaRPr lang="en-US" sz="1000" dirty="0"/>
          </a:p>
        </p:txBody>
      </p:sp>
    </p:spTree>
    <p:extLst>
      <p:ext uri="{BB962C8B-B14F-4D97-AF65-F5344CB8AC3E}">
        <p14:creationId xmlns:p14="http://schemas.microsoft.com/office/powerpoint/2010/main" val="26451740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C0D85B7-136E-C94E-A945-43E6A44BE6ED}"/>
              </a:ext>
            </a:extLst>
          </p:cNvPr>
          <p:cNvSpPr>
            <a:spLocks noGrp="1"/>
          </p:cNvSpPr>
          <p:nvPr>
            <p:ph type="body" sz="quarter" idx="17"/>
          </p:nvPr>
        </p:nvSpPr>
        <p:spPr/>
        <p:txBody>
          <a:bodyPr/>
          <a:lstStyle/>
          <a:p>
            <a:endParaRPr lang="en-US"/>
          </a:p>
        </p:txBody>
      </p:sp>
      <p:sp>
        <p:nvSpPr>
          <p:cNvPr id="3" name="Title 2">
            <a:extLst>
              <a:ext uri="{FF2B5EF4-FFF2-40B4-BE49-F238E27FC236}">
                <a16:creationId xmlns:a16="http://schemas.microsoft.com/office/drawing/2014/main" id="{7016DE29-C8AD-DF46-B7E7-797EFC453948}"/>
              </a:ext>
            </a:extLst>
          </p:cNvPr>
          <p:cNvSpPr>
            <a:spLocks noGrp="1"/>
          </p:cNvSpPr>
          <p:nvPr>
            <p:ph type="title"/>
          </p:nvPr>
        </p:nvSpPr>
        <p:spPr/>
        <p:txBody>
          <a:bodyPr/>
          <a:lstStyle/>
          <a:p>
            <a:r>
              <a:rPr lang="en-US" dirty="0"/>
              <a:t>Some options to avoid catastrophe</a:t>
            </a:r>
          </a:p>
        </p:txBody>
      </p:sp>
      <p:sp>
        <p:nvSpPr>
          <p:cNvPr id="4" name="Content Placeholder 3">
            <a:extLst>
              <a:ext uri="{FF2B5EF4-FFF2-40B4-BE49-F238E27FC236}">
                <a16:creationId xmlns:a16="http://schemas.microsoft.com/office/drawing/2014/main" id="{862FA905-AD62-1344-B35F-8FC15905B14C}"/>
              </a:ext>
            </a:extLst>
          </p:cNvPr>
          <p:cNvSpPr>
            <a:spLocks noGrp="1"/>
          </p:cNvSpPr>
          <p:nvPr>
            <p:ph sz="quarter" idx="19"/>
          </p:nvPr>
        </p:nvSpPr>
        <p:spPr/>
        <p:txBody>
          <a:bodyPr/>
          <a:lstStyle/>
          <a:p>
            <a:r>
              <a:rPr lang="en-US" dirty="0" err="1"/>
              <a:t>ForkParser</a:t>
            </a:r>
            <a:endParaRPr lang="en-US" dirty="0"/>
          </a:p>
          <a:p>
            <a:r>
              <a:rPr lang="en-US" dirty="0"/>
              <a:t>tika-batch (-</a:t>
            </a:r>
            <a:r>
              <a:rPr lang="en-US" dirty="0" err="1"/>
              <a:t>i</a:t>
            </a:r>
            <a:r>
              <a:rPr lang="en-US" dirty="0"/>
              <a:t> -o options in tika-app)</a:t>
            </a:r>
          </a:p>
          <a:p>
            <a:r>
              <a:rPr lang="en-US" dirty="0"/>
              <a:t>tika-server </a:t>
            </a:r>
            <a:r>
              <a:rPr lang="en-US" altLang="ja-JP" dirty="0"/>
              <a:t>¯\_(</a:t>
            </a:r>
            <a:r>
              <a:rPr lang="ja-JP" altLang="en-US"/>
              <a:t>ツ</a:t>
            </a:r>
            <a:r>
              <a:rPr lang="en-US" altLang="ja-JP" dirty="0"/>
              <a:t>)_/¯</a:t>
            </a:r>
            <a:endParaRPr lang="en-US" dirty="0"/>
          </a:p>
          <a:p>
            <a:r>
              <a:rPr lang="en-US" dirty="0"/>
              <a:t>In 2.x: </a:t>
            </a:r>
            <a:r>
              <a:rPr lang="en-US" dirty="0" err="1"/>
              <a:t>PipesParser</a:t>
            </a:r>
            <a:endParaRPr lang="en-US" dirty="0"/>
          </a:p>
          <a:p>
            <a:pPr lvl="1"/>
            <a:r>
              <a:rPr lang="en-US" dirty="0"/>
              <a:t>tika-app: -a (async option)</a:t>
            </a:r>
          </a:p>
          <a:p>
            <a:pPr lvl="1"/>
            <a:r>
              <a:rPr lang="en-US" dirty="0"/>
              <a:t>tika-server: </a:t>
            </a:r>
            <a:r>
              <a:rPr lang="en-US" dirty="0">
                <a:latin typeface="Courier New" panose="02070309020205020404" pitchFamily="49" charset="0"/>
                <a:cs typeface="Courier New" panose="02070309020205020404" pitchFamily="49" charset="0"/>
              </a:rPr>
              <a:t>/pipes </a:t>
            </a:r>
            <a:r>
              <a:rPr lang="en-US" dirty="0"/>
              <a:t>and </a:t>
            </a:r>
            <a:r>
              <a:rPr lang="en-US" dirty="0">
                <a:latin typeface="Courier New" panose="02070309020205020404" pitchFamily="49" charset="0"/>
                <a:cs typeface="Courier New" panose="02070309020205020404" pitchFamily="49" charset="0"/>
              </a:rPr>
              <a:t>/async </a:t>
            </a:r>
            <a:r>
              <a:rPr lang="en-US" dirty="0"/>
              <a:t>handler</a:t>
            </a:r>
          </a:p>
          <a:p>
            <a:r>
              <a:rPr lang="en-US" dirty="0"/>
              <a:t>See: </a:t>
            </a:r>
            <a:r>
              <a:rPr lang="en-US" dirty="0">
                <a:hlinkClick r:id="rId2"/>
              </a:rPr>
              <a:t>https://wiki.apache.org/confluence/display/TIKA/The+Robustness+of+Apache+Tika</a:t>
            </a:r>
            <a:r>
              <a:rPr lang="en-US" dirty="0"/>
              <a:t> </a:t>
            </a:r>
          </a:p>
        </p:txBody>
      </p:sp>
      <p:sp>
        <p:nvSpPr>
          <p:cNvPr id="5" name="Date Placeholder 4">
            <a:extLst>
              <a:ext uri="{FF2B5EF4-FFF2-40B4-BE49-F238E27FC236}">
                <a16:creationId xmlns:a16="http://schemas.microsoft.com/office/drawing/2014/main" id="{C3486996-F833-7948-94AA-65B789FAF131}"/>
              </a:ext>
            </a:extLst>
          </p:cNvPr>
          <p:cNvSpPr>
            <a:spLocks noGrp="1"/>
          </p:cNvSpPr>
          <p:nvPr>
            <p:ph type="dt" sz="half" idx="20"/>
          </p:nvPr>
        </p:nvSpPr>
        <p:spPr/>
        <p:txBody>
          <a:bodyPr/>
          <a:lstStyle/>
          <a:p>
            <a:fld id="{81BC07D9-38D2-4D21-BB9F-4FB482252065}" type="datetime1">
              <a:rPr lang="en-US" smtClean="0"/>
              <a:t>9/23/21</a:t>
            </a:fld>
            <a:endParaRPr lang="en-US" dirty="0"/>
          </a:p>
        </p:txBody>
      </p:sp>
      <p:sp>
        <p:nvSpPr>
          <p:cNvPr id="7" name="Slide Number Placeholder 6">
            <a:extLst>
              <a:ext uri="{FF2B5EF4-FFF2-40B4-BE49-F238E27FC236}">
                <a16:creationId xmlns:a16="http://schemas.microsoft.com/office/drawing/2014/main" id="{65565CFE-23C7-A843-A644-7767D57676D3}"/>
              </a:ext>
            </a:extLst>
          </p:cNvPr>
          <p:cNvSpPr>
            <a:spLocks noGrp="1"/>
          </p:cNvSpPr>
          <p:nvPr>
            <p:ph type="sldNum" sz="quarter" idx="22"/>
          </p:nvPr>
        </p:nvSpPr>
        <p:spPr/>
        <p:txBody>
          <a:bodyPr/>
          <a:lstStyle/>
          <a:p>
            <a:fld id="{0E0E1749-0B7E-403A-A9A7-95F2ED1F2891}" type="slidenum">
              <a:rPr lang="en-US" smtClean="0"/>
              <a:pPr/>
              <a:t>32</a:t>
            </a:fld>
            <a:endParaRPr lang="en-US" dirty="0"/>
          </a:p>
        </p:txBody>
      </p:sp>
      <p:sp>
        <p:nvSpPr>
          <p:cNvPr id="8" name="Footer Placeholder 9">
            <a:extLst>
              <a:ext uri="{FF2B5EF4-FFF2-40B4-BE49-F238E27FC236}">
                <a16:creationId xmlns:a16="http://schemas.microsoft.com/office/drawing/2014/main" id="{0AF9DDE2-196A-FC40-AD84-77B06D1E4BE5}"/>
              </a:ext>
            </a:extLst>
          </p:cNvPr>
          <p:cNvSpPr>
            <a:spLocks noGrp="1"/>
          </p:cNvSpPr>
          <p:nvPr>
            <p:ph type="ftr" sz="quarter" idx="21"/>
          </p:nvPr>
        </p:nvSpPr>
        <p:spPr>
          <a:xfrm>
            <a:off x="1676401" y="4802823"/>
            <a:ext cx="5791199" cy="274637"/>
          </a:xfrm>
        </p:spPr>
        <p:txBody>
          <a:bodyPr/>
          <a:lstStyle/>
          <a:p>
            <a:r>
              <a:rPr lang="en-US" dirty="0">
                <a:solidFill>
                  <a:schemeClr val="tx2"/>
                </a:solidFill>
              </a:rPr>
              <a:t>© 2021 California Institute of Technology. Government sponsorship acknowledged.</a:t>
            </a:r>
          </a:p>
        </p:txBody>
      </p:sp>
    </p:spTree>
    <p:extLst>
      <p:ext uri="{BB962C8B-B14F-4D97-AF65-F5344CB8AC3E}">
        <p14:creationId xmlns:p14="http://schemas.microsoft.com/office/powerpoint/2010/main" val="181130614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2366026-44D7-2747-BFA8-6FFB8E52EF3C}"/>
              </a:ext>
            </a:extLst>
          </p:cNvPr>
          <p:cNvSpPr>
            <a:spLocks noGrp="1"/>
          </p:cNvSpPr>
          <p:nvPr>
            <p:ph type="body" sz="quarter" idx="13"/>
          </p:nvPr>
        </p:nvSpPr>
        <p:spPr/>
        <p:txBody>
          <a:bodyPr/>
          <a:lstStyle/>
          <a:p>
            <a:r>
              <a:rPr lang="en-US" dirty="0"/>
              <a:t>Evolution of tika-server</a:t>
            </a:r>
          </a:p>
        </p:txBody>
      </p:sp>
      <p:sp>
        <p:nvSpPr>
          <p:cNvPr id="3" name="Date Placeholder 2">
            <a:extLst>
              <a:ext uri="{FF2B5EF4-FFF2-40B4-BE49-F238E27FC236}">
                <a16:creationId xmlns:a16="http://schemas.microsoft.com/office/drawing/2014/main" id="{E7E5FD07-C016-DF4B-97E5-A9E24AC25F65}"/>
              </a:ext>
            </a:extLst>
          </p:cNvPr>
          <p:cNvSpPr>
            <a:spLocks noGrp="1"/>
          </p:cNvSpPr>
          <p:nvPr>
            <p:ph type="dt" sz="half" idx="14"/>
          </p:nvPr>
        </p:nvSpPr>
        <p:spPr/>
        <p:txBody>
          <a:bodyPr/>
          <a:lstStyle/>
          <a:p>
            <a:fld id="{5D7FBDF3-D11F-4F70-8F9F-651D17F84E13}" type="datetime1">
              <a:rPr lang="en-US" smtClean="0"/>
              <a:t>9/23/21</a:t>
            </a:fld>
            <a:endParaRPr lang="en-US" dirty="0"/>
          </a:p>
        </p:txBody>
      </p:sp>
      <p:sp>
        <p:nvSpPr>
          <p:cNvPr id="5" name="Slide Number Placeholder 4">
            <a:extLst>
              <a:ext uri="{FF2B5EF4-FFF2-40B4-BE49-F238E27FC236}">
                <a16:creationId xmlns:a16="http://schemas.microsoft.com/office/drawing/2014/main" id="{F214E17D-6D4F-FC4F-8AE2-42A024D8E15C}"/>
              </a:ext>
            </a:extLst>
          </p:cNvPr>
          <p:cNvSpPr>
            <a:spLocks noGrp="1"/>
          </p:cNvSpPr>
          <p:nvPr>
            <p:ph type="sldNum" sz="quarter" idx="16"/>
          </p:nvPr>
        </p:nvSpPr>
        <p:spPr/>
        <p:txBody>
          <a:bodyPr/>
          <a:lstStyle/>
          <a:p>
            <a:fld id="{0E0E1749-0B7E-403A-A9A7-95F2ED1F2891}" type="slidenum">
              <a:rPr lang="en-US" smtClean="0"/>
              <a:pPr/>
              <a:t>33</a:t>
            </a:fld>
            <a:endParaRPr lang="en-US" dirty="0"/>
          </a:p>
        </p:txBody>
      </p:sp>
      <p:sp>
        <p:nvSpPr>
          <p:cNvPr id="6" name="Footer Placeholder 9">
            <a:extLst>
              <a:ext uri="{FF2B5EF4-FFF2-40B4-BE49-F238E27FC236}">
                <a16:creationId xmlns:a16="http://schemas.microsoft.com/office/drawing/2014/main" id="{FDAA1315-8B0F-9547-B9DA-D011945543C2}"/>
              </a:ext>
            </a:extLst>
          </p:cNvPr>
          <p:cNvSpPr txBox="1">
            <a:spLocks/>
          </p:cNvSpPr>
          <p:nvPr/>
        </p:nvSpPr>
        <p:spPr>
          <a:xfrm>
            <a:off x="1676401" y="4802823"/>
            <a:ext cx="5791199" cy="274637"/>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dirty="0">
                <a:solidFill>
                  <a:schemeClr val="tx2"/>
                </a:solidFill>
              </a:rPr>
              <a:t>© 2021 California Institute of Technology. Government sponsorship acknowledged.</a:t>
            </a:r>
          </a:p>
        </p:txBody>
      </p:sp>
    </p:spTree>
    <p:extLst>
      <p:ext uri="{BB962C8B-B14F-4D97-AF65-F5344CB8AC3E}">
        <p14:creationId xmlns:p14="http://schemas.microsoft.com/office/powerpoint/2010/main" val="172281785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D6918BB-5FD7-024C-9133-2FB0809D29FA}"/>
              </a:ext>
            </a:extLst>
          </p:cNvPr>
          <p:cNvSpPr>
            <a:spLocks noGrp="1"/>
          </p:cNvSpPr>
          <p:nvPr>
            <p:ph type="body" sz="quarter" idx="17"/>
          </p:nvPr>
        </p:nvSpPr>
        <p:spPr/>
        <p:txBody>
          <a:bodyPr/>
          <a:lstStyle/>
          <a:p>
            <a:endParaRPr lang="en-US"/>
          </a:p>
        </p:txBody>
      </p:sp>
      <p:sp>
        <p:nvSpPr>
          <p:cNvPr id="3" name="Title 2">
            <a:extLst>
              <a:ext uri="{FF2B5EF4-FFF2-40B4-BE49-F238E27FC236}">
                <a16:creationId xmlns:a16="http://schemas.microsoft.com/office/drawing/2014/main" id="{FFFDB13A-6719-4445-B409-B9F3FAC22F6E}"/>
              </a:ext>
            </a:extLst>
          </p:cNvPr>
          <p:cNvSpPr>
            <a:spLocks noGrp="1"/>
          </p:cNvSpPr>
          <p:nvPr>
            <p:ph type="title"/>
          </p:nvPr>
        </p:nvSpPr>
        <p:spPr/>
        <p:txBody>
          <a:bodyPr/>
          <a:lstStyle/>
          <a:p>
            <a:r>
              <a:rPr lang="en-US" dirty="0"/>
              <a:t>In the beginning</a:t>
            </a:r>
          </a:p>
        </p:txBody>
      </p:sp>
      <p:sp>
        <p:nvSpPr>
          <p:cNvPr id="5" name="Date Placeholder 4">
            <a:extLst>
              <a:ext uri="{FF2B5EF4-FFF2-40B4-BE49-F238E27FC236}">
                <a16:creationId xmlns:a16="http://schemas.microsoft.com/office/drawing/2014/main" id="{9972EF8D-A515-774D-B661-838187F507CF}"/>
              </a:ext>
            </a:extLst>
          </p:cNvPr>
          <p:cNvSpPr>
            <a:spLocks noGrp="1"/>
          </p:cNvSpPr>
          <p:nvPr>
            <p:ph type="dt" sz="half" idx="20"/>
          </p:nvPr>
        </p:nvSpPr>
        <p:spPr/>
        <p:txBody>
          <a:bodyPr/>
          <a:lstStyle/>
          <a:p>
            <a:fld id="{81BC07D9-38D2-4D21-BB9F-4FB482252065}" type="datetime1">
              <a:rPr lang="en-US" smtClean="0"/>
              <a:t>9/23/21</a:t>
            </a:fld>
            <a:endParaRPr lang="en-US" dirty="0"/>
          </a:p>
        </p:txBody>
      </p:sp>
      <p:sp>
        <p:nvSpPr>
          <p:cNvPr id="7" name="Slide Number Placeholder 6">
            <a:extLst>
              <a:ext uri="{FF2B5EF4-FFF2-40B4-BE49-F238E27FC236}">
                <a16:creationId xmlns:a16="http://schemas.microsoft.com/office/drawing/2014/main" id="{790DC451-5A13-904B-939D-BA4020E69C18}"/>
              </a:ext>
            </a:extLst>
          </p:cNvPr>
          <p:cNvSpPr>
            <a:spLocks noGrp="1"/>
          </p:cNvSpPr>
          <p:nvPr>
            <p:ph type="sldNum" sz="quarter" idx="22"/>
          </p:nvPr>
        </p:nvSpPr>
        <p:spPr/>
        <p:txBody>
          <a:bodyPr/>
          <a:lstStyle/>
          <a:p>
            <a:fld id="{0E0E1749-0B7E-403A-A9A7-95F2ED1F2891}" type="slidenum">
              <a:rPr lang="en-US" smtClean="0"/>
              <a:pPr/>
              <a:t>34</a:t>
            </a:fld>
            <a:endParaRPr lang="en-US" dirty="0"/>
          </a:p>
        </p:txBody>
      </p:sp>
      <p:pic>
        <p:nvPicPr>
          <p:cNvPr id="8" name="Graphic 7" descr="Marketing">
            <a:extLst>
              <a:ext uri="{FF2B5EF4-FFF2-40B4-BE49-F238E27FC236}">
                <a16:creationId xmlns:a16="http://schemas.microsoft.com/office/drawing/2014/main" id="{A73E83B4-3C6C-A840-90E0-A92366BCD19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90270" y="1555077"/>
            <a:ext cx="1267757" cy="1267757"/>
          </a:xfrm>
          <a:prstGeom prst="rect">
            <a:avLst/>
          </a:prstGeom>
        </p:spPr>
      </p:pic>
      <p:pic>
        <p:nvPicPr>
          <p:cNvPr id="9" name="Picture 8">
            <a:extLst>
              <a:ext uri="{FF2B5EF4-FFF2-40B4-BE49-F238E27FC236}">
                <a16:creationId xmlns:a16="http://schemas.microsoft.com/office/drawing/2014/main" id="{511557F7-DA31-1843-B60C-D30D1D1FF371}"/>
              </a:ext>
            </a:extLst>
          </p:cNvPr>
          <p:cNvPicPr>
            <a:picLocks noChangeAspect="1"/>
          </p:cNvPicPr>
          <p:nvPr/>
        </p:nvPicPr>
        <p:blipFill>
          <a:blip r:embed="rId4"/>
          <a:stretch>
            <a:fillRect/>
          </a:stretch>
        </p:blipFill>
        <p:spPr>
          <a:xfrm>
            <a:off x="3703423" y="1331168"/>
            <a:ext cx="1931118" cy="657117"/>
          </a:xfrm>
          <a:prstGeom prst="rect">
            <a:avLst/>
          </a:prstGeom>
        </p:spPr>
      </p:pic>
      <p:cxnSp>
        <p:nvCxnSpPr>
          <p:cNvPr id="10" name="Straight Arrow Connector 9">
            <a:extLst>
              <a:ext uri="{FF2B5EF4-FFF2-40B4-BE49-F238E27FC236}">
                <a16:creationId xmlns:a16="http://schemas.microsoft.com/office/drawing/2014/main" id="{374BC162-00FC-724E-BC2B-CA3DFA4C28DF}"/>
              </a:ext>
            </a:extLst>
          </p:cNvPr>
          <p:cNvCxnSpPr>
            <a:cxnSpLocks/>
            <a:endCxn id="9" idx="1"/>
          </p:cNvCxnSpPr>
          <p:nvPr/>
        </p:nvCxnSpPr>
        <p:spPr>
          <a:xfrm flipV="1">
            <a:off x="2358027" y="1659727"/>
            <a:ext cx="1345396" cy="529230"/>
          </a:xfrm>
          <a:prstGeom prst="straightConnector1">
            <a:avLst/>
          </a:prstGeom>
          <a:ln w="12700" cmpd="sng">
            <a:solidFill>
              <a:schemeClr val="bg1">
                <a:lumMod val="65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38B145F3-4582-EE49-9B5B-E178FCB437FE}"/>
              </a:ext>
            </a:extLst>
          </p:cNvPr>
          <p:cNvSpPr txBox="1"/>
          <p:nvPr/>
        </p:nvSpPr>
        <p:spPr>
          <a:xfrm>
            <a:off x="2161309" y="2964873"/>
            <a:ext cx="4624666" cy="1754326"/>
          </a:xfrm>
          <a:prstGeom prst="rect">
            <a:avLst/>
          </a:prstGeom>
          <a:noFill/>
        </p:spPr>
        <p:txBody>
          <a:bodyPr wrap="square" rtlCol="0">
            <a:spAutoFit/>
          </a:bodyPr>
          <a:lstStyle/>
          <a:p>
            <a:pPr marL="285750" indent="-285750">
              <a:buFont typeface="Arial" panose="020B0604020202020204" pitchFamily="34" charset="0"/>
              <a:buChar char="•"/>
            </a:pPr>
            <a:r>
              <a:rPr lang="en-US" dirty="0"/>
              <a:t>Noticeable</a:t>
            </a:r>
          </a:p>
          <a:p>
            <a:pPr marL="742950" lvl="1" indent="-285750">
              <a:buFont typeface="Arial" panose="020B0604020202020204" pitchFamily="34" charset="0"/>
              <a:buChar char="•"/>
            </a:pPr>
            <a:r>
              <a:rPr lang="en-US" dirty="0"/>
              <a:t>Crashes</a:t>
            </a:r>
          </a:p>
          <a:p>
            <a:pPr marL="285750" indent="-285750">
              <a:buFont typeface="Arial" panose="020B0604020202020204" pitchFamily="34" charset="0"/>
              <a:buChar char="•"/>
            </a:pPr>
            <a:r>
              <a:rPr lang="en-US" dirty="0"/>
              <a:t>Hidden</a:t>
            </a:r>
          </a:p>
          <a:p>
            <a:pPr marL="742950" lvl="1" indent="-285750">
              <a:buFont typeface="Arial" panose="020B0604020202020204" pitchFamily="34" charset="0"/>
              <a:buChar char="•"/>
            </a:pPr>
            <a:r>
              <a:rPr lang="en-US" dirty="0"/>
              <a:t>Infinite loops</a:t>
            </a:r>
          </a:p>
          <a:p>
            <a:pPr marL="742950" lvl="1" indent="-285750">
              <a:buFont typeface="Arial" panose="020B0604020202020204" pitchFamily="34" charset="0"/>
              <a:buChar char="•"/>
            </a:pPr>
            <a:r>
              <a:rPr lang="en-US" dirty="0"/>
              <a:t>Slow building memory leaks</a:t>
            </a:r>
          </a:p>
          <a:p>
            <a:pPr marL="742950" lvl="1" indent="-285750">
              <a:buFont typeface="Arial" panose="020B0604020202020204" pitchFamily="34" charset="0"/>
              <a:buChar char="•"/>
            </a:pPr>
            <a:r>
              <a:rPr lang="en-US" dirty="0"/>
              <a:t>Out of Memory errors</a:t>
            </a:r>
          </a:p>
        </p:txBody>
      </p:sp>
      <p:pic>
        <p:nvPicPr>
          <p:cNvPr id="11" name="Picture 10">
            <a:extLst>
              <a:ext uri="{FF2B5EF4-FFF2-40B4-BE49-F238E27FC236}">
                <a16:creationId xmlns:a16="http://schemas.microsoft.com/office/drawing/2014/main" id="{48EE3C7E-4067-8542-ADDC-2F0D07AEED36}"/>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4045509" y="929720"/>
            <a:ext cx="1428750" cy="1428750"/>
          </a:xfrm>
          <a:prstGeom prst="rect">
            <a:avLst/>
          </a:prstGeom>
        </p:spPr>
      </p:pic>
      <p:sp>
        <p:nvSpPr>
          <p:cNvPr id="13" name="Footer Placeholder 9">
            <a:extLst>
              <a:ext uri="{FF2B5EF4-FFF2-40B4-BE49-F238E27FC236}">
                <a16:creationId xmlns:a16="http://schemas.microsoft.com/office/drawing/2014/main" id="{8609809D-6F73-A242-9028-5677C88E4BB9}"/>
              </a:ext>
            </a:extLst>
          </p:cNvPr>
          <p:cNvSpPr>
            <a:spLocks noGrp="1"/>
          </p:cNvSpPr>
          <p:nvPr>
            <p:ph type="ftr" sz="quarter" idx="21"/>
          </p:nvPr>
        </p:nvSpPr>
        <p:spPr>
          <a:xfrm>
            <a:off x="1676401" y="4802823"/>
            <a:ext cx="5791199" cy="274637"/>
          </a:xfrm>
        </p:spPr>
        <p:txBody>
          <a:bodyPr/>
          <a:lstStyle/>
          <a:p>
            <a:r>
              <a:rPr lang="en-US" dirty="0">
                <a:solidFill>
                  <a:schemeClr val="tx2"/>
                </a:solidFill>
              </a:rPr>
              <a:t>© 2021 California Institute of Technology. Government sponsorship acknowledged.</a:t>
            </a:r>
          </a:p>
        </p:txBody>
      </p:sp>
      <p:sp>
        <p:nvSpPr>
          <p:cNvPr id="14" name="Rounded Rectangle 13">
            <a:extLst>
              <a:ext uri="{FF2B5EF4-FFF2-40B4-BE49-F238E27FC236}">
                <a16:creationId xmlns:a16="http://schemas.microsoft.com/office/drawing/2014/main" id="{F6B11626-A988-F645-8835-ACBF39C01E89}"/>
              </a:ext>
            </a:extLst>
          </p:cNvPr>
          <p:cNvSpPr/>
          <p:nvPr/>
        </p:nvSpPr>
        <p:spPr>
          <a:xfrm>
            <a:off x="3169609" y="798191"/>
            <a:ext cx="3078791" cy="1943798"/>
          </a:xfrm>
          <a:prstGeom prst="roundRect">
            <a:avLst/>
          </a:prstGeom>
          <a:noFill/>
          <a:ln w="38100">
            <a:solidFill>
              <a:schemeClr val="accent3"/>
            </a:solidFill>
            <a:prstDash val="dash"/>
            <a:extLst>
              <a:ext uri="{C807C97D-BFC1-408E-A445-0C87EB9F89A2}">
                <ask:lineSketchStyleProps xmlns:ask="http://schemas.microsoft.com/office/drawing/2018/sketchyshapes">
                  <ask:type>
                    <ask:lineSketchNone/>
                  </ask:type>
                </ask:lineSketchStyleProps>
              </a:ext>
            </a:extLst>
          </a:ln>
          <a:effectLst/>
        </p:spPr>
        <p:style>
          <a:lnRef idx="1">
            <a:schemeClr val="accent1"/>
          </a:lnRef>
          <a:fillRef idx="3">
            <a:schemeClr val="accent1"/>
          </a:fillRef>
          <a:effectRef idx="2">
            <a:schemeClr val="accent1"/>
          </a:effectRef>
          <a:fontRef idx="minor">
            <a:schemeClr val="lt1"/>
          </a:fontRef>
        </p:style>
        <p:txBody>
          <a:bodyPr rtlCol="0" anchor="ctr">
            <a:noAutofit/>
          </a:bodyPr>
          <a:lstStyle/>
          <a:p>
            <a:pPr algn="ctr"/>
            <a:endParaRPr lang="en-US"/>
          </a:p>
        </p:txBody>
      </p:sp>
      <p:grpSp>
        <p:nvGrpSpPr>
          <p:cNvPr id="15" name="Group 14">
            <a:extLst>
              <a:ext uri="{FF2B5EF4-FFF2-40B4-BE49-F238E27FC236}">
                <a16:creationId xmlns:a16="http://schemas.microsoft.com/office/drawing/2014/main" id="{F5ACAB05-1FF7-8C44-80E8-60AE7E89AE5F}"/>
              </a:ext>
            </a:extLst>
          </p:cNvPr>
          <p:cNvGrpSpPr/>
          <p:nvPr/>
        </p:nvGrpSpPr>
        <p:grpSpPr>
          <a:xfrm>
            <a:off x="6723097" y="3824876"/>
            <a:ext cx="1924310" cy="646331"/>
            <a:chOff x="6723097" y="3824876"/>
            <a:chExt cx="1924310" cy="646331"/>
          </a:xfrm>
        </p:grpSpPr>
        <p:sp>
          <p:nvSpPr>
            <p:cNvPr id="16" name="Rounded Rectangle 15">
              <a:extLst>
                <a:ext uri="{FF2B5EF4-FFF2-40B4-BE49-F238E27FC236}">
                  <a16:creationId xmlns:a16="http://schemas.microsoft.com/office/drawing/2014/main" id="{5BE6F0FC-BCAE-4A42-BD6C-7A08423164E1}"/>
                </a:ext>
              </a:extLst>
            </p:cNvPr>
            <p:cNvSpPr/>
            <p:nvPr/>
          </p:nvSpPr>
          <p:spPr>
            <a:xfrm>
              <a:off x="6723097" y="3983382"/>
              <a:ext cx="699464" cy="310758"/>
            </a:xfrm>
            <a:prstGeom prst="roundRect">
              <a:avLst/>
            </a:prstGeom>
            <a:noFill/>
            <a:ln w="38100">
              <a:solidFill>
                <a:schemeClr val="accent3"/>
              </a:solidFill>
              <a:prstDash val="dash"/>
              <a:extLst>
                <a:ext uri="{C807C97D-BFC1-408E-A445-0C87EB9F89A2}">
                  <ask:lineSketchStyleProps xmlns:ask="http://schemas.microsoft.com/office/drawing/2018/sketchyshapes">
                    <ask:type>
                      <ask:lineSketchNone/>
                    </ask:type>
                  </ask:lineSketchStyleProps>
                </a:ext>
              </a:extLst>
            </a:ln>
            <a:effectLst/>
          </p:spPr>
          <p:style>
            <a:lnRef idx="1">
              <a:schemeClr val="accent1"/>
            </a:lnRef>
            <a:fillRef idx="3">
              <a:schemeClr val="accent1"/>
            </a:fillRef>
            <a:effectRef idx="2">
              <a:schemeClr val="accent1"/>
            </a:effectRef>
            <a:fontRef idx="minor">
              <a:schemeClr val="lt1"/>
            </a:fontRef>
          </p:style>
          <p:txBody>
            <a:bodyPr rtlCol="0" anchor="ctr">
              <a:noAutofit/>
            </a:bodyPr>
            <a:lstStyle/>
            <a:p>
              <a:pPr algn="ctr"/>
              <a:endParaRPr lang="en-US"/>
            </a:p>
          </p:txBody>
        </p:sp>
        <p:sp>
          <p:nvSpPr>
            <p:cNvPr id="17" name="TextBox 16">
              <a:extLst>
                <a:ext uri="{FF2B5EF4-FFF2-40B4-BE49-F238E27FC236}">
                  <a16:creationId xmlns:a16="http://schemas.microsoft.com/office/drawing/2014/main" id="{B1872593-74D7-6147-9FC4-84F3A620D203}"/>
                </a:ext>
              </a:extLst>
            </p:cNvPr>
            <p:cNvSpPr txBox="1"/>
            <p:nvPr/>
          </p:nvSpPr>
          <p:spPr>
            <a:xfrm>
              <a:off x="7450589" y="3824876"/>
              <a:ext cx="1196818" cy="646331"/>
            </a:xfrm>
            <a:prstGeom prst="rect">
              <a:avLst/>
            </a:prstGeom>
            <a:noFill/>
          </p:spPr>
          <p:txBody>
            <a:bodyPr wrap="square" rtlCol="0">
              <a:spAutoFit/>
            </a:bodyPr>
            <a:lstStyle/>
            <a:p>
              <a:pPr algn="ctr"/>
              <a:r>
                <a:rPr lang="en-US" dirty="0"/>
                <a:t>JVM Boundary</a:t>
              </a:r>
            </a:p>
          </p:txBody>
        </p:sp>
      </p:grpSp>
    </p:spTree>
    <p:extLst>
      <p:ext uri="{BB962C8B-B14F-4D97-AF65-F5344CB8AC3E}">
        <p14:creationId xmlns:p14="http://schemas.microsoft.com/office/powerpoint/2010/main" val="1011062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9"/>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14"/>
                                        </p:tgtEl>
                                        <p:attrNameLst>
                                          <p:attrName>style.visibility</p:attrName>
                                        </p:attrNameLst>
                                      </p:cBhvr>
                                      <p:to>
                                        <p:strVal val="hidden"/>
                                      </p:to>
                                    </p:set>
                                  </p:childTnLst>
                                </p:cTn>
                              </p:par>
                              <p:par>
                                <p:cTn id="19" presetID="1"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nodeType="clickEffect">
                                  <p:stCondLst>
                                    <p:cond delay="0"/>
                                  </p:stCondLst>
                                  <p:childTnLst>
                                    <p:set>
                                      <p:cBhvr>
                                        <p:cTn id="24"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8F7E094-F176-A547-B703-BF6F34E66E8C}"/>
              </a:ext>
            </a:extLst>
          </p:cNvPr>
          <p:cNvSpPr>
            <a:spLocks noGrp="1"/>
          </p:cNvSpPr>
          <p:nvPr>
            <p:ph type="body" sz="quarter" idx="17"/>
          </p:nvPr>
        </p:nvSpPr>
        <p:spPr/>
        <p:txBody>
          <a:bodyPr/>
          <a:lstStyle/>
          <a:p>
            <a:endParaRPr lang="en-US"/>
          </a:p>
        </p:txBody>
      </p:sp>
      <p:sp>
        <p:nvSpPr>
          <p:cNvPr id="3" name="Title 2">
            <a:extLst>
              <a:ext uri="{FF2B5EF4-FFF2-40B4-BE49-F238E27FC236}">
                <a16:creationId xmlns:a16="http://schemas.microsoft.com/office/drawing/2014/main" id="{60200C0F-9953-5342-A9BA-0929864DE3A4}"/>
              </a:ext>
            </a:extLst>
          </p:cNvPr>
          <p:cNvSpPr>
            <a:spLocks noGrp="1"/>
          </p:cNvSpPr>
          <p:nvPr>
            <p:ph type="title"/>
          </p:nvPr>
        </p:nvSpPr>
        <p:spPr/>
        <p:txBody>
          <a:bodyPr/>
          <a:lstStyle/>
          <a:p>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spawnChild</a:t>
            </a:r>
            <a:r>
              <a:rPr lang="en-US" dirty="0">
                <a:latin typeface="Courier New" panose="02070309020205020404" pitchFamily="49" charset="0"/>
                <a:cs typeface="Courier New" panose="02070309020205020404" pitchFamily="49" charset="0"/>
              </a:rPr>
              <a:t> </a:t>
            </a:r>
            <a:r>
              <a:rPr lang="en-US" dirty="0"/>
              <a:t>(default in Tika 2.x)</a:t>
            </a:r>
          </a:p>
        </p:txBody>
      </p:sp>
      <p:sp>
        <p:nvSpPr>
          <p:cNvPr id="5" name="Date Placeholder 4">
            <a:extLst>
              <a:ext uri="{FF2B5EF4-FFF2-40B4-BE49-F238E27FC236}">
                <a16:creationId xmlns:a16="http://schemas.microsoft.com/office/drawing/2014/main" id="{AE30347B-B489-914A-B607-1F82E6254A5A}"/>
              </a:ext>
            </a:extLst>
          </p:cNvPr>
          <p:cNvSpPr>
            <a:spLocks noGrp="1"/>
          </p:cNvSpPr>
          <p:nvPr>
            <p:ph type="dt" sz="half" idx="20"/>
          </p:nvPr>
        </p:nvSpPr>
        <p:spPr/>
        <p:txBody>
          <a:bodyPr/>
          <a:lstStyle/>
          <a:p>
            <a:fld id="{81BC07D9-38D2-4D21-BB9F-4FB482252065}" type="datetime1">
              <a:rPr lang="en-US" smtClean="0"/>
              <a:t>9/23/21</a:t>
            </a:fld>
            <a:endParaRPr lang="en-US" dirty="0"/>
          </a:p>
        </p:txBody>
      </p:sp>
      <p:sp>
        <p:nvSpPr>
          <p:cNvPr id="7" name="Slide Number Placeholder 6">
            <a:extLst>
              <a:ext uri="{FF2B5EF4-FFF2-40B4-BE49-F238E27FC236}">
                <a16:creationId xmlns:a16="http://schemas.microsoft.com/office/drawing/2014/main" id="{EC335FCD-76A5-434D-BF39-E7742FBD56E4}"/>
              </a:ext>
            </a:extLst>
          </p:cNvPr>
          <p:cNvSpPr>
            <a:spLocks noGrp="1"/>
          </p:cNvSpPr>
          <p:nvPr>
            <p:ph type="sldNum" sz="quarter" idx="22"/>
          </p:nvPr>
        </p:nvSpPr>
        <p:spPr/>
        <p:txBody>
          <a:bodyPr/>
          <a:lstStyle/>
          <a:p>
            <a:fld id="{0E0E1749-0B7E-403A-A9A7-95F2ED1F2891}" type="slidenum">
              <a:rPr lang="en-US" smtClean="0"/>
              <a:pPr/>
              <a:t>35</a:t>
            </a:fld>
            <a:endParaRPr lang="en-US" dirty="0"/>
          </a:p>
        </p:txBody>
      </p:sp>
      <p:pic>
        <p:nvPicPr>
          <p:cNvPr id="8" name="Graphic 7" descr="Marketing">
            <a:extLst>
              <a:ext uri="{FF2B5EF4-FFF2-40B4-BE49-F238E27FC236}">
                <a16:creationId xmlns:a16="http://schemas.microsoft.com/office/drawing/2014/main" id="{6E4F1B62-159C-DC41-9288-512444D82C6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90270" y="1555077"/>
            <a:ext cx="1267757" cy="1267757"/>
          </a:xfrm>
          <a:prstGeom prst="rect">
            <a:avLst/>
          </a:prstGeom>
        </p:spPr>
      </p:pic>
      <p:pic>
        <p:nvPicPr>
          <p:cNvPr id="9" name="Picture 8">
            <a:extLst>
              <a:ext uri="{FF2B5EF4-FFF2-40B4-BE49-F238E27FC236}">
                <a16:creationId xmlns:a16="http://schemas.microsoft.com/office/drawing/2014/main" id="{D72BEA2B-00E2-E442-8372-B0BAA0D9B071}"/>
              </a:ext>
            </a:extLst>
          </p:cNvPr>
          <p:cNvPicPr>
            <a:picLocks noChangeAspect="1"/>
          </p:cNvPicPr>
          <p:nvPr/>
        </p:nvPicPr>
        <p:blipFill>
          <a:blip r:embed="rId4"/>
          <a:stretch>
            <a:fillRect/>
          </a:stretch>
        </p:blipFill>
        <p:spPr>
          <a:xfrm>
            <a:off x="3703423" y="1331168"/>
            <a:ext cx="1931118" cy="657117"/>
          </a:xfrm>
          <a:prstGeom prst="rect">
            <a:avLst/>
          </a:prstGeom>
        </p:spPr>
      </p:pic>
      <p:cxnSp>
        <p:nvCxnSpPr>
          <p:cNvPr id="10" name="Straight Arrow Connector 9">
            <a:extLst>
              <a:ext uri="{FF2B5EF4-FFF2-40B4-BE49-F238E27FC236}">
                <a16:creationId xmlns:a16="http://schemas.microsoft.com/office/drawing/2014/main" id="{E79491F3-7FF9-B948-8DD3-9F99FDD6D7EA}"/>
              </a:ext>
            </a:extLst>
          </p:cNvPr>
          <p:cNvCxnSpPr>
            <a:cxnSpLocks/>
            <a:endCxn id="9" idx="1"/>
          </p:cNvCxnSpPr>
          <p:nvPr/>
        </p:nvCxnSpPr>
        <p:spPr>
          <a:xfrm flipV="1">
            <a:off x="2358027" y="1659727"/>
            <a:ext cx="1345396" cy="529230"/>
          </a:xfrm>
          <a:prstGeom prst="straightConnector1">
            <a:avLst/>
          </a:prstGeom>
          <a:ln w="12700" cmpd="sng">
            <a:solidFill>
              <a:schemeClr val="bg1">
                <a:lumMod val="65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pic>
        <p:nvPicPr>
          <p:cNvPr id="12" name="Graphic 11" descr="Police">
            <a:extLst>
              <a:ext uri="{FF2B5EF4-FFF2-40B4-BE49-F238E27FC236}">
                <a16:creationId xmlns:a16="http://schemas.microsoft.com/office/drawing/2014/main" id="{055AF18F-A5B6-3D42-97A5-7700155892D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911768" y="3152597"/>
            <a:ext cx="1117432" cy="1117432"/>
          </a:xfrm>
          <a:prstGeom prst="rect">
            <a:avLst/>
          </a:prstGeom>
        </p:spPr>
      </p:pic>
      <p:sp>
        <p:nvSpPr>
          <p:cNvPr id="13" name="Down Arrow 12">
            <a:extLst>
              <a:ext uri="{FF2B5EF4-FFF2-40B4-BE49-F238E27FC236}">
                <a16:creationId xmlns:a16="http://schemas.microsoft.com/office/drawing/2014/main" id="{897A123B-EBF6-574E-B8DB-C4B3E2DBB3F4}"/>
              </a:ext>
            </a:extLst>
          </p:cNvPr>
          <p:cNvSpPr/>
          <p:nvPr/>
        </p:nvSpPr>
        <p:spPr>
          <a:xfrm rot="10800000">
            <a:off x="4234956" y="2204136"/>
            <a:ext cx="471055" cy="831334"/>
          </a:xfrm>
          <a:prstGeom prst="downArrow">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rtlCol="0" anchor="ctr">
            <a:noAutofit/>
          </a:bodyPr>
          <a:lstStyle/>
          <a:p>
            <a:pPr algn="ctr"/>
            <a:endParaRPr lang="en-US"/>
          </a:p>
        </p:txBody>
      </p:sp>
      <p:pic>
        <p:nvPicPr>
          <p:cNvPr id="14" name="Picture 13">
            <a:extLst>
              <a:ext uri="{FF2B5EF4-FFF2-40B4-BE49-F238E27FC236}">
                <a16:creationId xmlns:a16="http://schemas.microsoft.com/office/drawing/2014/main" id="{58BC5095-366D-2A41-82AB-B654B4FC0CC7}"/>
              </a:ext>
            </a:extLst>
          </p:cNvPr>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3756108" y="762000"/>
            <a:ext cx="1428750" cy="1428750"/>
          </a:xfrm>
          <a:prstGeom prst="rect">
            <a:avLst/>
          </a:prstGeom>
        </p:spPr>
      </p:pic>
      <p:sp>
        <p:nvSpPr>
          <p:cNvPr id="15" name="TextBox 14">
            <a:extLst>
              <a:ext uri="{FF2B5EF4-FFF2-40B4-BE49-F238E27FC236}">
                <a16:creationId xmlns:a16="http://schemas.microsoft.com/office/drawing/2014/main" id="{0396CDEB-0740-B542-90E9-9874912B103A}"/>
              </a:ext>
            </a:extLst>
          </p:cNvPr>
          <p:cNvSpPr txBox="1"/>
          <p:nvPr/>
        </p:nvSpPr>
        <p:spPr>
          <a:xfrm>
            <a:off x="5406768" y="2521079"/>
            <a:ext cx="3473995" cy="2031325"/>
          </a:xfrm>
          <a:prstGeom prst="rect">
            <a:avLst/>
          </a:prstGeom>
          <a:noFill/>
        </p:spPr>
        <p:txBody>
          <a:bodyPr wrap="square" rtlCol="0">
            <a:spAutoFit/>
          </a:bodyPr>
          <a:lstStyle/>
          <a:p>
            <a:pPr marL="285750" indent="-285750">
              <a:buFont typeface="Arial" panose="020B0604020202020204" pitchFamily="34" charset="0"/>
              <a:buChar char="•"/>
            </a:pPr>
            <a:r>
              <a:rPr lang="en-US" dirty="0"/>
              <a:t>Crashes (restart)</a:t>
            </a:r>
          </a:p>
          <a:p>
            <a:pPr marL="285750" indent="-285750">
              <a:buFont typeface="Arial" panose="020B0604020202020204" pitchFamily="34" charset="0"/>
              <a:buChar char="•"/>
            </a:pPr>
            <a:r>
              <a:rPr lang="en-US" dirty="0"/>
              <a:t>Infinite loops (timeout and restart)</a:t>
            </a:r>
          </a:p>
          <a:p>
            <a:pPr marL="285750" indent="-285750">
              <a:buFont typeface="Arial" panose="020B0604020202020204" pitchFamily="34" charset="0"/>
              <a:buChar char="•"/>
            </a:pPr>
            <a:r>
              <a:rPr lang="en-US" dirty="0"/>
              <a:t>Out of Memory errors (restart)</a:t>
            </a:r>
          </a:p>
          <a:p>
            <a:pPr marL="285750" indent="-285750">
              <a:buFont typeface="Arial" panose="020B0604020202020204" pitchFamily="34" charset="0"/>
              <a:buChar char="•"/>
            </a:pPr>
            <a:r>
              <a:rPr lang="en-US" dirty="0"/>
              <a:t>Slow building memory leaks (restart after X files)</a:t>
            </a:r>
          </a:p>
        </p:txBody>
      </p:sp>
      <p:sp>
        <p:nvSpPr>
          <p:cNvPr id="16" name="Footer Placeholder 9">
            <a:extLst>
              <a:ext uri="{FF2B5EF4-FFF2-40B4-BE49-F238E27FC236}">
                <a16:creationId xmlns:a16="http://schemas.microsoft.com/office/drawing/2014/main" id="{95032878-52DC-4345-AF09-424780E595BD}"/>
              </a:ext>
            </a:extLst>
          </p:cNvPr>
          <p:cNvSpPr>
            <a:spLocks noGrp="1"/>
          </p:cNvSpPr>
          <p:nvPr>
            <p:ph type="ftr" sz="quarter" idx="21"/>
          </p:nvPr>
        </p:nvSpPr>
        <p:spPr>
          <a:xfrm>
            <a:off x="1676401" y="4802823"/>
            <a:ext cx="5791199" cy="274637"/>
          </a:xfrm>
        </p:spPr>
        <p:txBody>
          <a:bodyPr/>
          <a:lstStyle/>
          <a:p>
            <a:r>
              <a:rPr lang="en-US" dirty="0">
                <a:solidFill>
                  <a:schemeClr val="tx2"/>
                </a:solidFill>
              </a:rPr>
              <a:t>© 2021 California Institute of Technology. Government sponsorship acknowledged.</a:t>
            </a:r>
          </a:p>
        </p:txBody>
      </p:sp>
      <p:grpSp>
        <p:nvGrpSpPr>
          <p:cNvPr id="17" name="Group 16">
            <a:extLst>
              <a:ext uri="{FF2B5EF4-FFF2-40B4-BE49-F238E27FC236}">
                <a16:creationId xmlns:a16="http://schemas.microsoft.com/office/drawing/2014/main" id="{B9415C49-7453-DA4A-9B1C-71ADB73C58B5}"/>
              </a:ext>
            </a:extLst>
          </p:cNvPr>
          <p:cNvGrpSpPr/>
          <p:nvPr/>
        </p:nvGrpSpPr>
        <p:grpSpPr>
          <a:xfrm>
            <a:off x="1090270" y="3623698"/>
            <a:ext cx="1924310" cy="646331"/>
            <a:chOff x="6723097" y="3824876"/>
            <a:chExt cx="1924310" cy="646331"/>
          </a:xfrm>
        </p:grpSpPr>
        <p:sp>
          <p:nvSpPr>
            <p:cNvPr id="18" name="Rounded Rectangle 17">
              <a:extLst>
                <a:ext uri="{FF2B5EF4-FFF2-40B4-BE49-F238E27FC236}">
                  <a16:creationId xmlns:a16="http://schemas.microsoft.com/office/drawing/2014/main" id="{52DCAD3A-8822-F945-A540-63087751E211}"/>
                </a:ext>
              </a:extLst>
            </p:cNvPr>
            <p:cNvSpPr/>
            <p:nvPr/>
          </p:nvSpPr>
          <p:spPr>
            <a:xfrm>
              <a:off x="6723097" y="3983382"/>
              <a:ext cx="699464" cy="310758"/>
            </a:xfrm>
            <a:prstGeom prst="roundRect">
              <a:avLst/>
            </a:prstGeom>
            <a:noFill/>
            <a:ln w="38100">
              <a:solidFill>
                <a:schemeClr val="accent3"/>
              </a:solidFill>
              <a:prstDash val="dash"/>
              <a:extLst>
                <a:ext uri="{C807C97D-BFC1-408E-A445-0C87EB9F89A2}">
                  <ask:lineSketchStyleProps xmlns:ask="http://schemas.microsoft.com/office/drawing/2018/sketchyshapes">
                    <ask:type>
                      <ask:lineSketchNone/>
                    </ask:type>
                  </ask:lineSketchStyleProps>
                </a:ext>
              </a:extLst>
            </a:ln>
            <a:effectLst/>
          </p:spPr>
          <p:style>
            <a:lnRef idx="1">
              <a:schemeClr val="accent1"/>
            </a:lnRef>
            <a:fillRef idx="3">
              <a:schemeClr val="accent1"/>
            </a:fillRef>
            <a:effectRef idx="2">
              <a:schemeClr val="accent1"/>
            </a:effectRef>
            <a:fontRef idx="minor">
              <a:schemeClr val="lt1"/>
            </a:fontRef>
          </p:style>
          <p:txBody>
            <a:bodyPr rtlCol="0" anchor="ctr">
              <a:noAutofit/>
            </a:bodyPr>
            <a:lstStyle/>
            <a:p>
              <a:pPr algn="ctr"/>
              <a:endParaRPr lang="en-US"/>
            </a:p>
          </p:txBody>
        </p:sp>
        <p:sp>
          <p:nvSpPr>
            <p:cNvPr id="19" name="TextBox 18">
              <a:extLst>
                <a:ext uri="{FF2B5EF4-FFF2-40B4-BE49-F238E27FC236}">
                  <a16:creationId xmlns:a16="http://schemas.microsoft.com/office/drawing/2014/main" id="{21CB330A-03C7-594D-8B71-5CD4763C7AD6}"/>
                </a:ext>
              </a:extLst>
            </p:cNvPr>
            <p:cNvSpPr txBox="1"/>
            <p:nvPr/>
          </p:nvSpPr>
          <p:spPr>
            <a:xfrm>
              <a:off x="7450589" y="3824876"/>
              <a:ext cx="1196818" cy="646331"/>
            </a:xfrm>
            <a:prstGeom prst="rect">
              <a:avLst/>
            </a:prstGeom>
            <a:noFill/>
          </p:spPr>
          <p:txBody>
            <a:bodyPr wrap="square" rtlCol="0">
              <a:spAutoFit/>
            </a:bodyPr>
            <a:lstStyle/>
            <a:p>
              <a:pPr algn="ctr"/>
              <a:r>
                <a:rPr lang="en-US" dirty="0"/>
                <a:t>JVM Boundary</a:t>
              </a:r>
            </a:p>
          </p:txBody>
        </p:sp>
      </p:grpSp>
      <p:sp>
        <p:nvSpPr>
          <p:cNvPr id="20" name="Rounded Rectangle 19">
            <a:extLst>
              <a:ext uri="{FF2B5EF4-FFF2-40B4-BE49-F238E27FC236}">
                <a16:creationId xmlns:a16="http://schemas.microsoft.com/office/drawing/2014/main" id="{1997D506-1789-5448-B153-A9F6354324B0}"/>
              </a:ext>
            </a:extLst>
          </p:cNvPr>
          <p:cNvSpPr/>
          <p:nvPr/>
        </p:nvSpPr>
        <p:spPr>
          <a:xfrm>
            <a:off x="3352800" y="910772"/>
            <a:ext cx="2438400" cy="1267757"/>
          </a:xfrm>
          <a:prstGeom prst="roundRect">
            <a:avLst/>
          </a:prstGeom>
          <a:noFill/>
          <a:ln w="38100">
            <a:solidFill>
              <a:schemeClr val="accent3"/>
            </a:solidFill>
            <a:prstDash val="dash"/>
            <a:extLst>
              <a:ext uri="{C807C97D-BFC1-408E-A445-0C87EB9F89A2}">
                <ask:lineSketchStyleProps xmlns:ask="http://schemas.microsoft.com/office/drawing/2018/sketchyshapes">
                  <ask:type>
                    <ask:lineSketchNone/>
                  </ask:type>
                </ask:lineSketchStyleProps>
              </a:ext>
            </a:extLst>
          </a:ln>
          <a:effectLst/>
        </p:spPr>
        <p:style>
          <a:lnRef idx="1">
            <a:schemeClr val="accent1"/>
          </a:lnRef>
          <a:fillRef idx="3">
            <a:schemeClr val="accent1"/>
          </a:fillRef>
          <a:effectRef idx="2">
            <a:schemeClr val="accent1"/>
          </a:effectRef>
          <a:fontRef idx="minor">
            <a:schemeClr val="lt1"/>
          </a:fontRef>
        </p:style>
        <p:txBody>
          <a:bodyPr rtlCol="0" anchor="ctr">
            <a:noAutofit/>
          </a:bodyPr>
          <a:lstStyle/>
          <a:p>
            <a:pPr algn="ctr"/>
            <a:endParaRPr lang="en-US"/>
          </a:p>
        </p:txBody>
      </p:sp>
      <p:sp>
        <p:nvSpPr>
          <p:cNvPr id="21" name="Rounded Rectangle 20">
            <a:extLst>
              <a:ext uri="{FF2B5EF4-FFF2-40B4-BE49-F238E27FC236}">
                <a16:creationId xmlns:a16="http://schemas.microsoft.com/office/drawing/2014/main" id="{481F4C0B-DA51-0E4F-AAED-6A52EBA31256}"/>
              </a:ext>
            </a:extLst>
          </p:cNvPr>
          <p:cNvSpPr/>
          <p:nvPr/>
        </p:nvSpPr>
        <p:spPr>
          <a:xfrm>
            <a:off x="3630706" y="3086684"/>
            <a:ext cx="1776062" cy="1227434"/>
          </a:xfrm>
          <a:prstGeom prst="roundRect">
            <a:avLst/>
          </a:prstGeom>
          <a:noFill/>
          <a:ln w="38100">
            <a:solidFill>
              <a:schemeClr val="accent3"/>
            </a:solidFill>
            <a:prstDash val="dash"/>
            <a:extLst>
              <a:ext uri="{C807C97D-BFC1-408E-A445-0C87EB9F89A2}">
                <ask:lineSketchStyleProps xmlns:ask="http://schemas.microsoft.com/office/drawing/2018/sketchyshapes">
                  <ask:type>
                    <ask:lineSketchNone/>
                  </ask:type>
                </ask:lineSketchStyleProps>
              </a:ext>
            </a:extLst>
          </a:ln>
          <a:effectLst/>
        </p:spPr>
        <p:style>
          <a:lnRef idx="1">
            <a:schemeClr val="accent1"/>
          </a:lnRef>
          <a:fillRef idx="3">
            <a:schemeClr val="accent1"/>
          </a:fillRef>
          <a:effectRef idx="2">
            <a:schemeClr val="accent1"/>
          </a:effectRef>
          <a:fontRef idx="minor">
            <a:schemeClr val="lt1"/>
          </a:fontRef>
        </p:style>
        <p:txBody>
          <a:bodyPr rtlCol="0" anchor="ctr">
            <a:noAutofit/>
          </a:bodyPr>
          <a:lstStyle/>
          <a:p>
            <a:pPr algn="ctr"/>
            <a:endParaRPr lang="en-US"/>
          </a:p>
        </p:txBody>
      </p:sp>
    </p:spTree>
    <p:extLst>
      <p:ext uri="{BB962C8B-B14F-4D97-AF65-F5344CB8AC3E}">
        <p14:creationId xmlns:p14="http://schemas.microsoft.com/office/powerpoint/2010/main" val="2860804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nodeType="clickEffect">
                                  <p:stCondLst>
                                    <p:cond delay="0"/>
                                  </p:stCondLst>
                                  <p:childTnLst>
                                    <p:set>
                                      <p:cBhvr>
                                        <p:cTn id="20" dur="1" fill="hold">
                                          <p:stCondLst>
                                            <p:cond delay="0"/>
                                          </p:stCondLst>
                                        </p:cTn>
                                        <p:tgtEl>
                                          <p:spTgt spid="9"/>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20"/>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nodeType="clickEffect">
                                  <p:stCondLst>
                                    <p:cond delay="0"/>
                                  </p:stCondLst>
                                  <p:childTnLst>
                                    <p:set>
                                      <p:cBhvr>
                                        <p:cTn id="28" dur="1" fill="hold">
                                          <p:stCondLst>
                                            <p:cond delay="0"/>
                                          </p:stCondLst>
                                        </p:cTn>
                                        <p:tgtEl>
                                          <p:spTgt spid="14"/>
                                        </p:tgtEl>
                                        <p:attrNameLst>
                                          <p:attrName>style.visibility</p:attrName>
                                        </p:attrNameLst>
                                      </p:cBhvr>
                                      <p:to>
                                        <p:strVal val="hidden"/>
                                      </p:to>
                                    </p:set>
                                  </p:childTnLst>
                                </p:cTn>
                              </p:par>
                              <p:par>
                                <p:cTn id="29" presetID="1" presetClass="exit" presetSubtype="0" fill="hold" grpId="1" nodeType="withEffect">
                                  <p:stCondLst>
                                    <p:cond delay="0"/>
                                  </p:stCondLst>
                                  <p:childTnLst>
                                    <p:set>
                                      <p:cBhvr>
                                        <p:cTn id="30" dur="1" fill="hold">
                                          <p:stCondLst>
                                            <p:cond delay="0"/>
                                          </p:stCondLst>
                                        </p:cTn>
                                        <p:tgtEl>
                                          <p:spTgt spid="13"/>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2" nodeType="click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9"/>
                                        </p:tgtEl>
                                        <p:attrNameLst>
                                          <p:attrName>style.visibility</p:attrName>
                                        </p:attrNameLst>
                                      </p:cBhvr>
                                      <p:to>
                                        <p:strVal val="visible"/>
                                      </p:to>
                                    </p:set>
                                  </p:childTnLst>
                                </p:cTn>
                              </p:par>
                              <p:par>
                                <p:cTn id="39" presetID="1" presetClass="entr" presetSubtype="0" fill="hold" grpId="2" nodeType="withEffect">
                                  <p:stCondLst>
                                    <p:cond delay="0"/>
                                  </p:stCondLst>
                                  <p:childTnLst>
                                    <p:set>
                                      <p:cBhvr>
                                        <p:cTn id="40" dur="1" fill="hold">
                                          <p:stCondLst>
                                            <p:cond delay="0"/>
                                          </p:stCondLst>
                                        </p:cTn>
                                        <p:tgtEl>
                                          <p:spTgt spid="20"/>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13" grpId="2" animBg="1"/>
      <p:bldP spid="15" grpId="0"/>
      <p:bldP spid="20" grpId="0" animBg="1"/>
      <p:bldP spid="20" grpId="1" animBg="1"/>
      <p:bldP spid="20" grpId="2"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04D8AA0-4899-484A-9CB5-38C901EEE355}"/>
              </a:ext>
            </a:extLst>
          </p:cNvPr>
          <p:cNvSpPr>
            <a:spLocks noGrp="1"/>
          </p:cNvSpPr>
          <p:nvPr>
            <p:ph type="body" sz="quarter" idx="13"/>
          </p:nvPr>
        </p:nvSpPr>
        <p:spPr/>
        <p:txBody>
          <a:bodyPr/>
          <a:lstStyle/>
          <a:p>
            <a:r>
              <a:rPr lang="en-US" dirty="0"/>
              <a:t>tika-pipes module</a:t>
            </a:r>
          </a:p>
        </p:txBody>
      </p:sp>
      <p:sp>
        <p:nvSpPr>
          <p:cNvPr id="3" name="Date Placeholder 2">
            <a:extLst>
              <a:ext uri="{FF2B5EF4-FFF2-40B4-BE49-F238E27FC236}">
                <a16:creationId xmlns:a16="http://schemas.microsoft.com/office/drawing/2014/main" id="{1D913D34-A278-A44A-80D5-E9DB5662A1EA}"/>
              </a:ext>
            </a:extLst>
          </p:cNvPr>
          <p:cNvSpPr>
            <a:spLocks noGrp="1"/>
          </p:cNvSpPr>
          <p:nvPr>
            <p:ph type="dt" sz="half" idx="14"/>
          </p:nvPr>
        </p:nvSpPr>
        <p:spPr/>
        <p:txBody>
          <a:bodyPr/>
          <a:lstStyle/>
          <a:p>
            <a:fld id="{5D7FBDF3-D11F-4F70-8F9F-651D17F84E13}" type="datetime1">
              <a:rPr lang="en-US" smtClean="0"/>
              <a:t>9/23/21</a:t>
            </a:fld>
            <a:endParaRPr lang="en-US" dirty="0"/>
          </a:p>
        </p:txBody>
      </p:sp>
      <p:sp>
        <p:nvSpPr>
          <p:cNvPr id="5" name="Slide Number Placeholder 4">
            <a:extLst>
              <a:ext uri="{FF2B5EF4-FFF2-40B4-BE49-F238E27FC236}">
                <a16:creationId xmlns:a16="http://schemas.microsoft.com/office/drawing/2014/main" id="{E8953C5A-92E5-4444-BFCD-5F48C629B427}"/>
              </a:ext>
            </a:extLst>
          </p:cNvPr>
          <p:cNvSpPr>
            <a:spLocks noGrp="1"/>
          </p:cNvSpPr>
          <p:nvPr>
            <p:ph type="sldNum" sz="quarter" idx="16"/>
          </p:nvPr>
        </p:nvSpPr>
        <p:spPr/>
        <p:txBody>
          <a:bodyPr/>
          <a:lstStyle/>
          <a:p>
            <a:fld id="{0E0E1749-0B7E-403A-A9A7-95F2ED1F2891}" type="slidenum">
              <a:rPr lang="en-US" smtClean="0"/>
              <a:pPr/>
              <a:t>36</a:t>
            </a:fld>
            <a:endParaRPr lang="en-US" dirty="0"/>
          </a:p>
        </p:txBody>
      </p:sp>
      <p:sp>
        <p:nvSpPr>
          <p:cNvPr id="6" name="Footer Placeholder 9">
            <a:extLst>
              <a:ext uri="{FF2B5EF4-FFF2-40B4-BE49-F238E27FC236}">
                <a16:creationId xmlns:a16="http://schemas.microsoft.com/office/drawing/2014/main" id="{B6872194-16A7-5E4F-A3F1-FA03E1E8EB9A}"/>
              </a:ext>
            </a:extLst>
          </p:cNvPr>
          <p:cNvSpPr txBox="1">
            <a:spLocks/>
          </p:cNvSpPr>
          <p:nvPr/>
        </p:nvSpPr>
        <p:spPr>
          <a:xfrm>
            <a:off x="1676401" y="4802823"/>
            <a:ext cx="5791199" cy="274637"/>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dirty="0">
                <a:solidFill>
                  <a:schemeClr val="tx2"/>
                </a:solidFill>
              </a:rPr>
              <a:t>© 2021 California Institute of Technology. Government sponsorship acknowledged.</a:t>
            </a:r>
          </a:p>
        </p:txBody>
      </p:sp>
    </p:spTree>
    <p:extLst>
      <p:ext uri="{BB962C8B-B14F-4D97-AF65-F5344CB8AC3E}">
        <p14:creationId xmlns:p14="http://schemas.microsoft.com/office/powerpoint/2010/main" val="332747998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DB6B5FB-A393-034A-BA71-A82ABD8D8922}"/>
              </a:ext>
            </a:extLst>
          </p:cNvPr>
          <p:cNvSpPr>
            <a:spLocks noGrp="1"/>
          </p:cNvSpPr>
          <p:nvPr>
            <p:ph type="body" sz="quarter" idx="17"/>
          </p:nvPr>
        </p:nvSpPr>
        <p:spPr/>
        <p:txBody>
          <a:bodyPr/>
          <a:lstStyle/>
          <a:p>
            <a:endParaRPr lang="en-US"/>
          </a:p>
        </p:txBody>
      </p:sp>
      <p:sp>
        <p:nvSpPr>
          <p:cNvPr id="3" name="Title 2">
            <a:extLst>
              <a:ext uri="{FF2B5EF4-FFF2-40B4-BE49-F238E27FC236}">
                <a16:creationId xmlns:a16="http://schemas.microsoft.com/office/drawing/2014/main" id="{5617C5CE-E599-1847-991C-0DA081DC5EA8}"/>
              </a:ext>
            </a:extLst>
          </p:cNvPr>
          <p:cNvSpPr>
            <a:spLocks noGrp="1"/>
          </p:cNvSpPr>
          <p:nvPr>
            <p:ph type="title"/>
          </p:nvPr>
        </p:nvSpPr>
        <p:spPr/>
        <p:txBody>
          <a:bodyPr/>
          <a:lstStyle/>
          <a:p>
            <a:r>
              <a:rPr lang="en-US" dirty="0"/>
              <a:t>Goals</a:t>
            </a:r>
          </a:p>
        </p:txBody>
      </p:sp>
      <p:sp>
        <p:nvSpPr>
          <p:cNvPr id="4" name="Content Placeholder 3">
            <a:extLst>
              <a:ext uri="{FF2B5EF4-FFF2-40B4-BE49-F238E27FC236}">
                <a16:creationId xmlns:a16="http://schemas.microsoft.com/office/drawing/2014/main" id="{9FC20CA4-BD86-4D44-9909-A7322B8B3AA4}"/>
              </a:ext>
            </a:extLst>
          </p:cNvPr>
          <p:cNvSpPr>
            <a:spLocks noGrp="1"/>
          </p:cNvSpPr>
          <p:nvPr>
            <p:ph sz="quarter" idx="19"/>
          </p:nvPr>
        </p:nvSpPr>
        <p:spPr/>
        <p:txBody>
          <a:bodyPr/>
          <a:lstStyle/>
          <a:p>
            <a:r>
              <a:rPr lang="en-US" dirty="0"/>
              <a:t>Isolate parsing into its own process</a:t>
            </a:r>
          </a:p>
          <a:p>
            <a:pPr lvl="1"/>
            <a:r>
              <a:rPr lang="en-US" dirty="0"/>
              <a:t>Keep iterator/command module in separate process</a:t>
            </a:r>
          </a:p>
          <a:p>
            <a:pPr lvl="1"/>
            <a:r>
              <a:rPr lang="en-US" dirty="0"/>
              <a:t>Keep parsing out of indexing processes</a:t>
            </a:r>
          </a:p>
          <a:p>
            <a:r>
              <a:rPr lang="en-US" dirty="0"/>
              <a:t>Allow for robust timeouts</a:t>
            </a:r>
          </a:p>
          <a:p>
            <a:r>
              <a:rPr lang="en-US" dirty="0"/>
              <a:t>Allow for long, long parse times, e.g. OCR on 100 page PDF</a:t>
            </a:r>
          </a:p>
        </p:txBody>
      </p:sp>
      <p:sp>
        <p:nvSpPr>
          <p:cNvPr id="5" name="Date Placeholder 4">
            <a:extLst>
              <a:ext uri="{FF2B5EF4-FFF2-40B4-BE49-F238E27FC236}">
                <a16:creationId xmlns:a16="http://schemas.microsoft.com/office/drawing/2014/main" id="{DA1639C9-5673-934D-B3D1-25DB5FDC578F}"/>
              </a:ext>
            </a:extLst>
          </p:cNvPr>
          <p:cNvSpPr>
            <a:spLocks noGrp="1"/>
          </p:cNvSpPr>
          <p:nvPr>
            <p:ph type="dt" sz="half" idx="20"/>
          </p:nvPr>
        </p:nvSpPr>
        <p:spPr/>
        <p:txBody>
          <a:bodyPr/>
          <a:lstStyle/>
          <a:p>
            <a:fld id="{81BC07D9-38D2-4D21-BB9F-4FB482252065}" type="datetime1">
              <a:rPr lang="en-US" smtClean="0"/>
              <a:t>9/23/21</a:t>
            </a:fld>
            <a:endParaRPr lang="en-US" dirty="0"/>
          </a:p>
        </p:txBody>
      </p:sp>
      <p:sp>
        <p:nvSpPr>
          <p:cNvPr id="7" name="Slide Number Placeholder 6">
            <a:extLst>
              <a:ext uri="{FF2B5EF4-FFF2-40B4-BE49-F238E27FC236}">
                <a16:creationId xmlns:a16="http://schemas.microsoft.com/office/drawing/2014/main" id="{BEB54230-803B-CF4D-BF06-A1C23F4BC4AA}"/>
              </a:ext>
            </a:extLst>
          </p:cNvPr>
          <p:cNvSpPr>
            <a:spLocks noGrp="1"/>
          </p:cNvSpPr>
          <p:nvPr>
            <p:ph type="sldNum" sz="quarter" idx="22"/>
          </p:nvPr>
        </p:nvSpPr>
        <p:spPr/>
        <p:txBody>
          <a:bodyPr/>
          <a:lstStyle/>
          <a:p>
            <a:fld id="{0E0E1749-0B7E-403A-A9A7-95F2ED1F2891}" type="slidenum">
              <a:rPr lang="en-US" smtClean="0"/>
              <a:pPr/>
              <a:t>37</a:t>
            </a:fld>
            <a:endParaRPr lang="en-US" dirty="0"/>
          </a:p>
        </p:txBody>
      </p:sp>
      <p:sp>
        <p:nvSpPr>
          <p:cNvPr id="8" name="Footer Placeholder 9">
            <a:extLst>
              <a:ext uri="{FF2B5EF4-FFF2-40B4-BE49-F238E27FC236}">
                <a16:creationId xmlns:a16="http://schemas.microsoft.com/office/drawing/2014/main" id="{C3C8D291-4549-914D-94DE-8DC43A00D0A2}"/>
              </a:ext>
            </a:extLst>
          </p:cNvPr>
          <p:cNvSpPr>
            <a:spLocks noGrp="1"/>
          </p:cNvSpPr>
          <p:nvPr>
            <p:ph type="ftr" sz="quarter" idx="21"/>
          </p:nvPr>
        </p:nvSpPr>
        <p:spPr>
          <a:xfrm>
            <a:off x="1676401" y="4802823"/>
            <a:ext cx="5791199" cy="274637"/>
          </a:xfrm>
        </p:spPr>
        <p:txBody>
          <a:bodyPr/>
          <a:lstStyle/>
          <a:p>
            <a:r>
              <a:rPr lang="en-US" dirty="0">
                <a:solidFill>
                  <a:schemeClr val="tx2"/>
                </a:solidFill>
              </a:rPr>
              <a:t>© 2021 California Institute of Technology. Government sponsorship acknowledged.</a:t>
            </a:r>
          </a:p>
        </p:txBody>
      </p:sp>
    </p:spTree>
    <p:extLst>
      <p:ext uri="{BB962C8B-B14F-4D97-AF65-F5344CB8AC3E}">
        <p14:creationId xmlns:p14="http://schemas.microsoft.com/office/powerpoint/2010/main" val="8373879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C24CBC2-5EFB-3445-971D-B8BB0A69C316}"/>
              </a:ext>
            </a:extLst>
          </p:cNvPr>
          <p:cNvSpPr>
            <a:spLocks noGrp="1"/>
          </p:cNvSpPr>
          <p:nvPr>
            <p:ph type="body" sz="quarter" idx="17"/>
          </p:nvPr>
        </p:nvSpPr>
        <p:spPr/>
        <p:txBody>
          <a:bodyPr/>
          <a:lstStyle/>
          <a:p>
            <a:endParaRPr lang="en-US"/>
          </a:p>
        </p:txBody>
      </p:sp>
      <p:sp>
        <p:nvSpPr>
          <p:cNvPr id="3" name="Title 2">
            <a:extLst>
              <a:ext uri="{FF2B5EF4-FFF2-40B4-BE49-F238E27FC236}">
                <a16:creationId xmlns:a16="http://schemas.microsoft.com/office/drawing/2014/main" id="{5E503FAB-7CE7-D343-BD48-906ABE4847B1}"/>
              </a:ext>
            </a:extLst>
          </p:cNvPr>
          <p:cNvSpPr>
            <a:spLocks noGrp="1"/>
          </p:cNvSpPr>
          <p:nvPr>
            <p:ph type="title"/>
          </p:nvPr>
        </p:nvSpPr>
        <p:spPr/>
        <p:txBody>
          <a:bodyPr/>
          <a:lstStyle/>
          <a:p>
            <a:r>
              <a:rPr lang="en-US" dirty="0"/>
              <a:t>Fetchers/emitters</a:t>
            </a:r>
          </a:p>
        </p:txBody>
      </p:sp>
      <p:sp>
        <p:nvSpPr>
          <p:cNvPr id="4" name="Content Placeholder 3">
            <a:extLst>
              <a:ext uri="{FF2B5EF4-FFF2-40B4-BE49-F238E27FC236}">
                <a16:creationId xmlns:a16="http://schemas.microsoft.com/office/drawing/2014/main" id="{D31C63B6-C255-2944-B040-1AF7BD7072FE}"/>
              </a:ext>
            </a:extLst>
          </p:cNvPr>
          <p:cNvSpPr>
            <a:spLocks noGrp="1"/>
          </p:cNvSpPr>
          <p:nvPr>
            <p:ph sz="quarter" idx="19"/>
          </p:nvPr>
        </p:nvSpPr>
        <p:spPr>
          <a:xfrm>
            <a:off x="915352" y="1211906"/>
            <a:ext cx="6319520" cy="1874519"/>
          </a:xfrm>
        </p:spPr>
        <p:txBody>
          <a:bodyPr/>
          <a:lstStyle/>
          <a:p>
            <a:r>
              <a:rPr lang="en-US" dirty="0"/>
              <a:t>Configured in tika-</a:t>
            </a:r>
            <a:r>
              <a:rPr lang="en-US" dirty="0" err="1"/>
              <a:t>config.xml</a:t>
            </a:r>
            <a:r>
              <a:rPr lang="en-US" dirty="0"/>
              <a:t> file</a:t>
            </a:r>
          </a:p>
          <a:p>
            <a:r>
              <a:rPr lang="en-US" dirty="0"/>
              <a:t>Fetcher – grab an </a:t>
            </a:r>
            <a:r>
              <a:rPr lang="en-US" dirty="0" err="1"/>
              <a:t>inputstream</a:t>
            </a:r>
            <a:r>
              <a:rPr lang="en-US" dirty="0"/>
              <a:t> and metadata from source, e.g. s3://</a:t>
            </a:r>
            <a:r>
              <a:rPr lang="en-US" dirty="0" err="1"/>
              <a:t>mybucket</a:t>
            </a:r>
            <a:r>
              <a:rPr lang="en-US" dirty="0"/>
              <a:t>/path/to/</a:t>
            </a:r>
            <a:r>
              <a:rPr lang="en-US" dirty="0" err="1"/>
              <a:t>my_file.pdf</a:t>
            </a:r>
            <a:endParaRPr lang="en-US" dirty="0"/>
          </a:p>
          <a:p>
            <a:r>
              <a:rPr lang="en-US" dirty="0"/>
              <a:t>Emitter – after parsing the file, forward it to, e.g. </a:t>
            </a:r>
            <a:r>
              <a:rPr lang="en-US" dirty="0" err="1"/>
              <a:t>Solr</a:t>
            </a:r>
            <a:r>
              <a:rPr lang="en-US" dirty="0"/>
              <a:t> or </a:t>
            </a:r>
            <a:r>
              <a:rPr lang="en-US" dirty="0" err="1"/>
              <a:t>Opensearch</a:t>
            </a:r>
            <a:endParaRPr lang="en-US" dirty="0"/>
          </a:p>
        </p:txBody>
      </p:sp>
      <p:sp>
        <p:nvSpPr>
          <p:cNvPr id="5" name="Date Placeholder 4">
            <a:extLst>
              <a:ext uri="{FF2B5EF4-FFF2-40B4-BE49-F238E27FC236}">
                <a16:creationId xmlns:a16="http://schemas.microsoft.com/office/drawing/2014/main" id="{C2C22DE9-C4B7-5740-A9DF-A086F6735318}"/>
              </a:ext>
            </a:extLst>
          </p:cNvPr>
          <p:cNvSpPr>
            <a:spLocks noGrp="1"/>
          </p:cNvSpPr>
          <p:nvPr>
            <p:ph type="dt" sz="half" idx="20"/>
          </p:nvPr>
        </p:nvSpPr>
        <p:spPr/>
        <p:txBody>
          <a:bodyPr/>
          <a:lstStyle/>
          <a:p>
            <a:fld id="{81BC07D9-38D2-4D21-BB9F-4FB482252065}" type="datetime1">
              <a:rPr lang="en-US" smtClean="0"/>
              <a:t>9/23/21</a:t>
            </a:fld>
            <a:endParaRPr lang="en-US" dirty="0"/>
          </a:p>
        </p:txBody>
      </p:sp>
      <p:sp>
        <p:nvSpPr>
          <p:cNvPr id="7" name="Slide Number Placeholder 6">
            <a:extLst>
              <a:ext uri="{FF2B5EF4-FFF2-40B4-BE49-F238E27FC236}">
                <a16:creationId xmlns:a16="http://schemas.microsoft.com/office/drawing/2014/main" id="{1A720867-B2FC-894A-B3E3-F722A16D34D5}"/>
              </a:ext>
            </a:extLst>
          </p:cNvPr>
          <p:cNvSpPr>
            <a:spLocks noGrp="1"/>
          </p:cNvSpPr>
          <p:nvPr>
            <p:ph type="sldNum" sz="quarter" idx="22"/>
          </p:nvPr>
        </p:nvSpPr>
        <p:spPr/>
        <p:txBody>
          <a:bodyPr/>
          <a:lstStyle/>
          <a:p>
            <a:fld id="{0E0E1749-0B7E-403A-A9A7-95F2ED1F2891}" type="slidenum">
              <a:rPr lang="en-US" smtClean="0"/>
              <a:pPr/>
              <a:t>38</a:t>
            </a:fld>
            <a:endParaRPr lang="en-US" dirty="0"/>
          </a:p>
        </p:txBody>
      </p:sp>
      <p:sp>
        <p:nvSpPr>
          <p:cNvPr id="8" name="TextBox 7">
            <a:extLst>
              <a:ext uri="{FF2B5EF4-FFF2-40B4-BE49-F238E27FC236}">
                <a16:creationId xmlns:a16="http://schemas.microsoft.com/office/drawing/2014/main" id="{D421FA3C-8A83-7D47-80B5-980071D30625}"/>
              </a:ext>
            </a:extLst>
          </p:cNvPr>
          <p:cNvSpPr txBox="1"/>
          <p:nvPr/>
        </p:nvSpPr>
        <p:spPr>
          <a:xfrm>
            <a:off x="915352" y="3205960"/>
            <a:ext cx="7591339" cy="1200329"/>
          </a:xfrm>
          <a:prstGeom prst="rect">
            <a:avLst/>
          </a:prstGeom>
          <a:noFill/>
        </p:spPr>
        <p:txBody>
          <a:bodyPr wrap="square" rtlCol="0">
            <a:spAutoFit/>
          </a:bodyPr>
          <a:lstStyle/>
          <a:p>
            <a:pPr marL="285750" indent="-285750">
              <a:buFont typeface="Arial" panose="020B0604020202020204" pitchFamily="34" charset="0"/>
              <a:buChar char="•"/>
            </a:pPr>
            <a:r>
              <a:rPr lang="en-US" dirty="0"/>
              <a:t>Client only sends ids (not data)</a:t>
            </a:r>
          </a:p>
          <a:p>
            <a:pPr marL="285750" indent="-285750">
              <a:buFont typeface="Arial" panose="020B0604020202020204" pitchFamily="34" charset="0"/>
              <a:buChar char="•"/>
            </a:pPr>
            <a:r>
              <a:rPr lang="en-US" dirty="0"/>
              <a:t>Potentially put Tika processors closer to the data</a:t>
            </a:r>
          </a:p>
          <a:p>
            <a:pPr marL="285750" indent="-285750">
              <a:buFont typeface="Arial" panose="020B0604020202020204" pitchFamily="34" charset="0"/>
              <a:buChar char="•"/>
            </a:pPr>
            <a:r>
              <a:rPr lang="en-US" dirty="0"/>
              <a:t>Skip return trip</a:t>
            </a:r>
          </a:p>
          <a:p>
            <a:pPr marL="285750" indent="-285750">
              <a:buFont typeface="Arial" panose="020B0604020202020204" pitchFamily="34" charset="0"/>
              <a:buChar char="•"/>
            </a:pPr>
            <a:endParaRPr lang="en-US" dirty="0"/>
          </a:p>
        </p:txBody>
      </p:sp>
      <p:sp>
        <p:nvSpPr>
          <p:cNvPr id="44" name="Footer Placeholder 9">
            <a:extLst>
              <a:ext uri="{FF2B5EF4-FFF2-40B4-BE49-F238E27FC236}">
                <a16:creationId xmlns:a16="http://schemas.microsoft.com/office/drawing/2014/main" id="{BA0A1B9D-BBD2-BF4F-98D9-7400AC57575A}"/>
              </a:ext>
            </a:extLst>
          </p:cNvPr>
          <p:cNvSpPr>
            <a:spLocks noGrp="1"/>
          </p:cNvSpPr>
          <p:nvPr>
            <p:ph type="ftr" sz="quarter" idx="21"/>
          </p:nvPr>
        </p:nvSpPr>
        <p:spPr>
          <a:xfrm>
            <a:off x="1676401" y="4802823"/>
            <a:ext cx="5791199" cy="274637"/>
          </a:xfrm>
        </p:spPr>
        <p:txBody>
          <a:bodyPr/>
          <a:lstStyle/>
          <a:p>
            <a:r>
              <a:rPr lang="en-US" dirty="0">
                <a:solidFill>
                  <a:schemeClr val="tx2"/>
                </a:solidFill>
              </a:rPr>
              <a:t>© 2021 California Institute of Technology. Government sponsorship acknowledged.</a:t>
            </a:r>
          </a:p>
        </p:txBody>
      </p:sp>
      <p:sp>
        <p:nvSpPr>
          <p:cNvPr id="45" name="TextBox 44">
            <a:extLst>
              <a:ext uri="{FF2B5EF4-FFF2-40B4-BE49-F238E27FC236}">
                <a16:creationId xmlns:a16="http://schemas.microsoft.com/office/drawing/2014/main" id="{3F9D6BC0-C457-6040-BB33-759CF3D64AE3}"/>
              </a:ext>
            </a:extLst>
          </p:cNvPr>
          <p:cNvSpPr txBox="1"/>
          <p:nvPr/>
        </p:nvSpPr>
        <p:spPr>
          <a:xfrm>
            <a:off x="4419600" y="4492506"/>
            <a:ext cx="4724400" cy="307777"/>
          </a:xfrm>
          <a:prstGeom prst="rect">
            <a:avLst/>
          </a:prstGeom>
          <a:noFill/>
        </p:spPr>
        <p:txBody>
          <a:bodyPr wrap="square" rtlCol="0">
            <a:spAutoFit/>
          </a:bodyPr>
          <a:lstStyle/>
          <a:p>
            <a:r>
              <a:rPr lang="en-US" sz="1400" dirty="0">
                <a:hlinkClick r:id="rId2"/>
              </a:rPr>
              <a:t>https://issues.apache.org/jira/browse/TIKA-3226</a:t>
            </a:r>
            <a:r>
              <a:rPr lang="en-US" sz="1400" dirty="0"/>
              <a:t> </a:t>
            </a:r>
          </a:p>
        </p:txBody>
      </p:sp>
    </p:spTree>
    <p:extLst>
      <p:ext uri="{BB962C8B-B14F-4D97-AF65-F5344CB8AC3E}">
        <p14:creationId xmlns:p14="http://schemas.microsoft.com/office/powerpoint/2010/main" val="397807063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9B6216A-33EF-5545-B543-984905248F5B}"/>
              </a:ext>
            </a:extLst>
          </p:cNvPr>
          <p:cNvSpPr>
            <a:spLocks noGrp="1"/>
          </p:cNvSpPr>
          <p:nvPr>
            <p:ph type="body" sz="quarter" idx="17"/>
          </p:nvPr>
        </p:nvSpPr>
        <p:spPr/>
        <p:txBody>
          <a:bodyPr/>
          <a:lstStyle/>
          <a:p>
            <a:endParaRPr lang="en-US"/>
          </a:p>
        </p:txBody>
      </p:sp>
      <p:sp>
        <p:nvSpPr>
          <p:cNvPr id="3" name="Title 2">
            <a:extLst>
              <a:ext uri="{FF2B5EF4-FFF2-40B4-BE49-F238E27FC236}">
                <a16:creationId xmlns:a16="http://schemas.microsoft.com/office/drawing/2014/main" id="{BA9C341E-D702-8B4D-B5AB-16A0F741085C}"/>
              </a:ext>
            </a:extLst>
          </p:cNvPr>
          <p:cNvSpPr>
            <a:spLocks noGrp="1"/>
          </p:cNvSpPr>
          <p:nvPr>
            <p:ph type="title"/>
          </p:nvPr>
        </p:nvSpPr>
        <p:spPr/>
        <p:txBody>
          <a:bodyPr/>
          <a:lstStyle/>
          <a:p>
            <a:r>
              <a:rPr lang="en-US" dirty="0"/>
              <a:t>Fetchers</a:t>
            </a:r>
          </a:p>
        </p:txBody>
      </p:sp>
      <p:sp>
        <p:nvSpPr>
          <p:cNvPr id="5" name="Date Placeholder 4">
            <a:extLst>
              <a:ext uri="{FF2B5EF4-FFF2-40B4-BE49-F238E27FC236}">
                <a16:creationId xmlns:a16="http://schemas.microsoft.com/office/drawing/2014/main" id="{77A5D66C-B207-E34D-88A7-92090EEFB459}"/>
              </a:ext>
            </a:extLst>
          </p:cNvPr>
          <p:cNvSpPr>
            <a:spLocks noGrp="1"/>
          </p:cNvSpPr>
          <p:nvPr>
            <p:ph type="dt" sz="half" idx="20"/>
          </p:nvPr>
        </p:nvSpPr>
        <p:spPr/>
        <p:txBody>
          <a:bodyPr/>
          <a:lstStyle/>
          <a:p>
            <a:fld id="{81BC07D9-38D2-4D21-BB9F-4FB482252065}" type="datetime1">
              <a:rPr lang="en-US" smtClean="0"/>
              <a:t>9/23/21</a:t>
            </a:fld>
            <a:endParaRPr lang="en-US" dirty="0"/>
          </a:p>
        </p:txBody>
      </p:sp>
      <p:sp>
        <p:nvSpPr>
          <p:cNvPr id="7" name="Slide Number Placeholder 6">
            <a:extLst>
              <a:ext uri="{FF2B5EF4-FFF2-40B4-BE49-F238E27FC236}">
                <a16:creationId xmlns:a16="http://schemas.microsoft.com/office/drawing/2014/main" id="{EF4FF668-EEB2-1747-A058-30EEE88D3F53}"/>
              </a:ext>
            </a:extLst>
          </p:cNvPr>
          <p:cNvSpPr>
            <a:spLocks noGrp="1"/>
          </p:cNvSpPr>
          <p:nvPr>
            <p:ph type="sldNum" sz="quarter" idx="22"/>
          </p:nvPr>
        </p:nvSpPr>
        <p:spPr/>
        <p:txBody>
          <a:bodyPr/>
          <a:lstStyle/>
          <a:p>
            <a:fld id="{0E0E1749-0B7E-403A-A9A7-95F2ED1F2891}" type="slidenum">
              <a:rPr lang="en-US" smtClean="0"/>
              <a:pPr/>
              <a:t>39</a:t>
            </a:fld>
            <a:endParaRPr lang="en-US" dirty="0"/>
          </a:p>
        </p:txBody>
      </p:sp>
      <p:sp>
        <p:nvSpPr>
          <p:cNvPr id="14" name="TextBox 13">
            <a:extLst>
              <a:ext uri="{FF2B5EF4-FFF2-40B4-BE49-F238E27FC236}">
                <a16:creationId xmlns:a16="http://schemas.microsoft.com/office/drawing/2014/main" id="{6B718BA1-AE24-F243-9843-11F954EDAF42}"/>
              </a:ext>
            </a:extLst>
          </p:cNvPr>
          <p:cNvSpPr txBox="1"/>
          <p:nvPr/>
        </p:nvSpPr>
        <p:spPr>
          <a:xfrm>
            <a:off x="885824" y="1066800"/>
            <a:ext cx="5021917" cy="369332"/>
          </a:xfrm>
          <a:prstGeom prst="rect">
            <a:avLst/>
          </a:prstGeom>
          <a:noFill/>
        </p:spPr>
        <p:txBody>
          <a:bodyPr wrap="square" rtlCol="0">
            <a:spAutoFit/>
          </a:bodyPr>
          <a:lstStyle/>
          <a:p>
            <a:r>
              <a:rPr lang="en-US" dirty="0"/>
              <a:t>File system, http, S3, GCS… others?</a:t>
            </a:r>
          </a:p>
        </p:txBody>
      </p:sp>
      <p:sp>
        <p:nvSpPr>
          <p:cNvPr id="20" name="Footer Placeholder 9">
            <a:extLst>
              <a:ext uri="{FF2B5EF4-FFF2-40B4-BE49-F238E27FC236}">
                <a16:creationId xmlns:a16="http://schemas.microsoft.com/office/drawing/2014/main" id="{61A44DD9-1B97-0643-AB0A-0D96E9D5190A}"/>
              </a:ext>
            </a:extLst>
          </p:cNvPr>
          <p:cNvSpPr>
            <a:spLocks noGrp="1"/>
          </p:cNvSpPr>
          <p:nvPr>
            <p:ph type="ftr" sz="quarter" idx="21"/>
          </p:nvPr>
        </p:nvSpPr>
        <p:spPr>
          <a:xfrm>
            <a:off x="1676401" y="4802823"/>
            <a:ext cx="5791199" cy="274637"/>
          </a:xfrm>
        </p:spPr>
        <p:txBody>
          <a:bodyPr/>
          <a:lstStyle/>
          <a:p>
            <a:r>
              <a:rPr lang="en-US" dirty="0">
                <a:solidFill>
                  <a:schemeClr val="tx2"/>
                </a:solidFill>
              </a:rPr>
              <a:t>© 2021 California Institute of Technology. Government sponsorship acknowledged.</a:t>
            </a:r>
          </a:p>
        </p:txBody>
      </p:sp>
      <p:pic>
        <p:nvPicPr>
          <p:cNvPr id="9" name="Content Placeholder 8">
            <a:extLst>
              <a:ext uri="{FF2B5EF4-FFF2-40B4-BE49-F238E27FC236}">
                <a16:creationId xmlns:a16="http://schemas.microsoft.com/office/drawing/2014/main" id="{59A86010-178F-F94B-97D9-F26645348F4A}"/>
              </a:ext>
            </a:extLst>
          </p:cNvPr>
          <p:cNvPicPr>
            <a:picLocks noGrp="1" noChangeAspect="1"/>
          </p:cNvPicPr>
          <p:nvPr>
            <p:ph sz="quarter" idx="19"/>
          </p:nvPr>
        </p:nvPicPr>
        <p:blipFill>
          <a:blip r:embed="rId2"/>
          <a:stretch>
            <a:fillRect/>
          </a:stretch>
        </p:blipFill>
        <p:spPr>
          <a:xfrm>
            <a:off x="422346" y="1904770"/>
            <a:ext cx="8299308" cy="1576969"/>
          </a:xfrm>
        </p:spPr>
      </p:pic>
    </p:spTree>
    <p:extLst>
      <p:ext uri="{BB962C8B-B14F-4D97-AF65-F5344CB8AC3E}">
        <p14:creationId xmlns:p14="http://schemas.microsoft.com/office/powerpoint/2010/main" val="37467212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AB0FEE3-92F7-8E4A-A1FE-05ED9B08F9BC}"/>
              </a:ext>
            </a:extLst>
          </p:cNvPr>
          <p:cNvSpPr>
            <a:spLocks noGrp="1"/>
          </p:cNvSpPr>
          <p:nvPr>
            <p:ph type="body" sz="quarter" idx="17"/>
          </p:nvPr>
        </p:nvSpPr>
        <p:spPr/>
        <p:txBody>
          <a:bodyPr/>
          <a:lstStyle/>
          <a:p>
            <a:endParaRPr lang="en-US"/>
          </a:p>
        </p:txBody>
      </p:sp>
      <p:sp>
        <p:nvSpPr>
          <p:cNvPr id="3" name="Title 2">
            <a:extLst>
              <a:ext uri="{FF2B5EF4-FFF2-40B4-BE49-F238E27FC236}">
                <a16:creationId xmlns:a16="http://schemas.microsoft.com/office/drawing/2014/main" id="{72374E8A-AD33-094B-90AC-74628DB4234F}"/>
              </a:ext>
            </a:extLst>
          </p:cNvPr>
          <p:cNvSpPr>
            <a:spLocks noGrp="1"/>
          </p:cNvSpPr>
          <p:nvPr>
            <p:ph type="title"/>
          </p:nvPr>
        </p:nvSpPr>
        <p:spPr/>
        <p:txBody>
          <a:bodyPr/>
          <a:lstStyle/>
          <a:p>
            <a:r>
              <a:rPr lang="en-US" dirty="0"/>
              <a:t>Apache Tika, features</a:t>
            </a:r>
          </a:p>
        </p:txBody>
      </p:sp>
      <p:sp>
        <p:nvSpPr>
          <p:cNvPr id="4" name="Text Placeholder 3">
            <a:extLst>
              <a:ext uri="{FF2B5EF4-FFF2-40B4-BE49-F238E27FC236}">
                <a16:creationId xmlns:a16="http://schemas.microsoft.com/office/drawing/2014/main" id="{F6866E53-4FC9-7746-A930-79BBC8AD1430}"/>
              </a:ext>
            </a:extLst>
          </p:cNvPr>
          <p:cNvSpPr>
            <a:spLocks noGrp="1"/>
          </p:cNvSpPr>
          <p:nvPr>
            <p:ph type="body" sz="quarter" idx="14"/>
          </p:nvPr>
        </p:nvSpPr>
        <p:spPr/>
        <p:txBody>
          <a:bodyPr/>
          <a:lstStyle/>
          <a:p>
            <a:endParaRPr lang="en-US"/>
          </a:p>
        </p:txBody>
      </p:sp>
      <p:sp>
        <p:nvSpPr>
          <p:cNvPr id="5" name="Content Placeholder 4">
            <a:extLst>
              <a:ext uri="{FF2B5EF4-FFF2-40B4-BE49-F238E27FC236}">
                <a16:creationId xmlns:a16="http://schemas.microsoft.com/office/drawing/2014/main" id="{87E1584D-9297-9241-B0DD-56BA502BC82F}"/>
              </a:ext>
            </a:extLst>
          </p:cNvPr>
          <p:cNvSpPr>
            <a:spLocks noGrp="1"/>
          </p:cNvSpPr>
          <p:nvPr>
            <p:ph sz="quarter" idx="19"/>
          </p:nvPr>
        </p:nvSpPr>
        <p:spPr/>
        <p:txBody>
          <a:bodyPr/>
          <a:lstStyle/>
          <a:p>
            <a:r>
              <a:rPr lang="en-US" dirty="0"/>
              <a:t>Easy to add new file types for detection</a:t>
            </a:r>
          </a:p>
          <a:p>
            <a:r>
              <a:rPr lang="en-US" dirty="0"/>
              <a:t>Easy to add new parsers</a:t>
            </a:r>
          </a:p>
          <a:p>
            <a:r>
              <a:rPr lang="en-US" dirty="0"/>
              <a:t>Works recursively with embedded files/attachments</a:t>
            </a:r>
          </a:p>
          <a:p>
            <a:r>
              <a:rPr lang="en-US" dirty="0"/>
              <a:t>Integration with tesseract-</a:t>
            </a:r>
            <a:r>
              <a:rPr lang="en-US" dirty="0" err="1"/>
              <a:t>ocr</a:t>
            </a:r>
            <a:endParaRPr lang="en-US" dirty="0"/>
          </a:p>
          <a:p>
            <a:endParaRPr lang="en-US" dirty="0"/>
          </a:p>
        </p:txBody>
      </p:sp>
      <p:sp>
        <p:nvSpPr>
          <p:cNvPr id="6" name="Date Placeholder 5">
            <a:extLst>
              <a:ext uri="{FF2B5EF4-FFF2-40B4-BE49-F238E27FC236}">
                <a16:creationId xmlns:a16="http://schemas.microsoft.com/office/drawing/2014/main" id="{F2F25D5E-E497-274A-B2D6-9FB2E47696B7}"/>
              </a:ext>
            </a:extLst>
          </p:cNvPr>
          <p:cNvSpPr>
            <a:spLocks noGrp="1"/>
          </p:cNvSpPr>
          <p:nvPr>
            <p:ph type="dt" sz="half" idx="20"/>
          </p:nvPr>
        </p:nvSpPr>
        <p:spPr/>
        <p:txBody>
          <a:bodyPr/>
          <a:lstStyle/>
          <a:p>
            <a:fld id="{DF441585-8FA9-4EA2-85A4-83043578477A}" type="datetime1">
              <a:rPr lang="en-US" smtClean="0"/>
              <a:t>9/23/21</a:t>
            </a:fld>
            <a:endParaRPr lang="en-US" dirty="0"/>
          </a:p>
        </p:txBody>
      </p:sp>
      <p:sp>
        <p:nvSpPr>
          <p:cNvPr id="8" name="Slide Number Placeholder 7">
            <a:extLst>
              <a:ext uri="{FF2B5EF4-FFF2-40B4-BE49-F238E27FC236}">
                <a16:creationId xmlns:a16="http://schemas.microsoft.com/office/drawing/2014/main" id="{46E07314-12A8-9A4F-A161-753D04EDE56F}"/>
              </a:ext>
            </a:extLst>
          </p:cNvPr>
          <p:cNvSpPr>
            <a:spLocks noGrp="1"/>
          </p:cNvSpPr>
          <p:nvPr>
            <p:ph type="sldNum" sz="quarter" idx="22"/>
          </p:nvPr>
        </p:nvSpPr>
        <p:spPr/>
        <p:txBody>
          <a:bodyPr/>
          <a:lstStyle/>
          <a:p>
            <a:fld id="{0E0E1749-0B7E-403A-A9A7-95F2ED1F2891}" type="slidenum">
              <a:rPr lang="en-US" smtClean="0"/>
              <a:pPr/>
              <a:t>4</a:t>
            </a:fld>
            <a:endParaRPr lang="en-US" dirty="0"/>
          </a:p>
        </p:txBody>
      </p:sp>
      <p:sp>
        <p:nvSpPr>
          <p:cNvPr id="9" name="Footer Placeholder 9">
            <a:extLst>
              <a:ext uri="{FF2B5EF4-FFF2-40B4-BE49-F238E27FC236}">
                <a16:creationId xmlns:a16="http://schemas.microsoft.com/office/drawing/2014/main" id="{7BFC1E30-4D43-8A44-BC70-CDDB72F7BE98}"/>
              </a:ext>
            </a:extLst>
          </p:cNvPr>
          <p:cNvSpPr>
            <a:spLocks noGrp="1"/>
          </p:cNvSpPr>
          <p:nvPr>
            <p:ph type="ftr" sz="quarter" idx="21"/>
          </p:nvPr>
        </p:nvSpPr>
        <p:spPr>
          <a:xfrm>
            <a:off x="1676401" y="4802823"/>
            <a:ext cx="5791199" cy="274637"/>
          </a:xfrm>
        </p:spPr>
        <p:txBody>
          <a:bodyPr/>
          <a:lstStyle/>
          <a:p>
            <a:r>
              <a:rPr lang="en-US" dirty="0">
                <a:solidFill>
                  <a:schemeClr val="tx2"/>
                </a:solidFill>
              </a:rPr>
              <a:t>© 2021 California Institute of Technology. Government sponsorship acknowledged.</a:t>
            </a:r>
          </a:p>
        </p:txBody>
      </p:sp>
    </p:spTree>
    <p:extLst>
      <p:ext uri="{BB962C8B-B14F-4D97-AF65-F5344CB8AC3E}">
        <p14:creationId xmlns:p14="http://schemas.microsoft.com/office/powerpoint/2010/main" val="75889361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3AEBFB1-3F22-4B41-8D40-CEC0DEAEDFAB}"/>
              </a:ext>
            </a:extLst>
          </p:cNvPr>
          <p:cNvSpPr>
            <a:spLocks noGrp="1"/>
          </p:cNvSpPr>
          <p:nvPr>
            <p:ph type="body" sz="quarter" idx="17"/>
          </p:nvPr>
        </p:nvSpPr>
        <p:spPr/>
        <p:txBody>
          <a:bodyPr/>
          <a:lstStyle/>
          <a:p>
            <a:endParaRPr lang="en-US"/>
          </a:p>
        </p:txBody>
      </p:sp>
      <p:sp>
        <p:nvSpPr>
          <p:cNvPr id="3" name="Title 2">
            <a:extLst>
              <a:ext uri="{FF2B5EF4-FFF2-40B4-BE49-F238E27FC236}">
                <a16:creationId xmlns:a16="http://schemas.microsoft.com/office/drawing/2014/main" id="{0FE30CE4-B374-854F-9705-33FF0EC7B702}"/>
              </a:ext>
            </a:extLst>
          </p:cNvPr>
          <p:cNvSpPr>
            <a:spLocks noGrp="1"/>
          </p:cNvSpPr>
          <p:nvPr>
            <p:ph type="title"/>
          </p:nvPr>
        </p:nvSpPr>
        <p:spPr/>
        <p:txBody>
          <a:bodyPr/>
          <a:lstStyle/>
          <a:p>
            <a:r>
              <a:rPr lang="en-US" dirty="0"/>
              <a:t>Parse -&gt; extract</a:t>
            </a:r>
          </a:p>
        </p:txBody>
      </p:sp>
      <p:pic>
        <p:nvPicPr>
          <p:cNvPr id="9" name="Content Placeholder 8">
            <a:extLst>
              <a:ext uri="{FF2B5EF4-FFF2-40B4-BE49-F238E27FC236}">
                <a16:creationId xmlns:a16="http://schemas.microsoft.com/office/drawing/2014/main" id="{E9B66853-AE4F-8A47-AF4B-951355332ACE}"/>
              </a:ext>
            </a:extLst>
          </p:cNvPr>
          <p:cNvPicPr>
            <a:picLocks noGrp="1" noChangeAspect="1"/>
          </p:cNvPicPr>
          <p:nvPr>
            <p:ph sz="quarter" idx="19"/>
          </p:nvPr>
        </p:nvPicPr>
        <p:blipFill>
          <a:blip r:embed="rId2"/>
          <a:stretch>
            <a:fillRect/>
          </a:stretch>
        </p:blipFill>
        <p:spPr>
          <a:xfrm>
            <a:off x="766417" y="1191842"/>
            <a:ext cx="6318250" cy="2187556"/>
          </a:xfrm>
        </p:spPr>
      </p:pic>
      <p:sp>
        <p:nvSpPr>
          <p:cNvPr id="5" name="Date Placeholder 4">
            <a:extLst>
              <a:ext uri="{FF2B5EF4-FFF2-40B4-BE49-F238E27FC236}">
                <a16:creationId xmlns:a16="http://schemas.microsoft.com/office/drawing/2014/main" id="{A029FD90-B857-8F47-AA07-4B85DF315615}"/>
              </a:ext>
            </a:extLst>
          </p:cNvPr>
          <p:cNvSpPr>
            <a:spLocks noGrp="1"/>
          </p:cNvSpPr>
          <p:nvPr>
            <p:ph type="dt" sz="half" idx="20"/>
          </p:nvPr>
        </p:nvSpPr>
        <p:spPr/>
        <p:txBody>
          <a:bodyPr/>
          <a:lstStyle/>
          <a:p>
            <a:fld id="{81BC07D9-38D2-4D21-BB9F-4FB482252065}" type="datetime1">
              <a:rPr lang="en-US" smtClean="0"/>
              <a:t>9/23/21</a:t>
            </a:fld>
            <a:endParaRPr lang="en-US" dirty="0"/>
          </a:p>
        </p:txBody>
      </p:sp>
      <p:sp>
        <p:nvSpPr>
          <p:cNvPr id="7" name="Slide Number Placeholder 6">
            <a:extLst>
              <a:ext uri="{FF2B5EF4-FFF2-40B4-BE49-F238E27FC236}">
                <a16:creationId xmlns:a16="http://schemas.microsoft.com/office/drawing/2014/main" id="{A9BDF277-3BB4-CA45-ADA2-66E1FA153F80}"/>
              </a:ext>
            </a:extLst>
          </p:cNvPr>
          <p:cNvSpPr>
            <a:spLocks noGrp="1"/>
          </p:cNvSpPr>
          <p:nvPr>
            <p:ph type="sldNum" sz="quarter" idx="22"/>
          </p:nvPr>
        </p:nvSpPr>
        <p:spPr/>
        <p:txBody>
          <a:bodyPr/>
          <a:lstStyle/>
          <a:p>
            <a:fld id="{0E0E1749-0B7E-403A-A9A7-95F2ED1F2891}" type="slidenum">
              <a:rPr lang="en-US" smtClean="0"/>
              <a:pPr/>
              <a:t>40</a:t>
            </a:fld>
            <a:endParaRPr lang="en-US" dirty="0"/>
          </a:p>
        </p:txBody>
      </p:sp>
      <p:sp>
        <p:nvSpPr>
          <p:cNvPr id="10" name="TextBox 9">
            <a:extLst>
              <a:ext uri="{FF2B5EF4-FFF2-40B4-BE49-F238E27FC236}">
                <a16:creationId xmlns:a16="http://schemas.microsoft.com/office/drawing/2014/main" id="{928A27B7-A0FE-484E-9697-9C5234E864D7}"/>
              </a:ext>
            </a:extLst>
          </p:cNvPr>
          <p:cNvSpPr txBox="1"/>
          <p:nvPr/>
        </p:nvSpPr>
        <p:spPr>
          <a:xfrm>
            <a:off x="965199" y="3766992"/>
            <a:ext cx="5053938" cy="369332"/>
          </a:xfrm>
          <a:prstGeom prst="rect">
            <a:avLst/>
          </a:prstGeom>
          <a:noFill/>
        </p:spPr>
        <p:txBody>
          <a:bodyPr wrap="square" rtlCol="0">
            <a:spAutoFit/>
          </a:bodyPr>
          <a:lstStyle/>
          <a:p>
            <a:pPr algn="ctr"/>
            <a:r>
              <a:rPr lang="en-US" dirty="0"/>
              <a:t>Content may be </a:t>
            </a:r>
            <a:r>
              <a:rPr lang="en-US" dirty="0" err="1"/>
              <a:t>xhtml</a:t>
            </a:r>
            <a:r>
              <a:rPr lang="en-US" dirty="0"/>
              <a:t> or plain text</a:t>
            </a:r>
          </a:p>
        </p:txBody>
      </p:sp>
      <p:sp>
        <p:nvSpPr>
          <p:cNvPr id="11" name="Footer Placeholder 9">
            <a:extLst>
              <a:ext uri="{FF2B5EF4-FFF2-40B4-BE49-F238E27FC236}">
                <a16:creationId xmlns:a16="http://schemas.microsoft.com/office/drawing/2014/main" id="{B9F27E6F-75A4-C743-86E2-5FEF322383C5}"/>
              </a:ext>
            </a:extLst>
          </p:cNvPr>
          <p:cNvSpPr>
            <a:spLocks noGrp="1"/>
          </p:cNvSpPr>
          <p:nvPr>
            <p:ph type="ftr" sz="quarter" idx="21"/>
          </p:nvPr>
        </p:nvSpPr>
        <p:spPr>
          <a:xfrm>
            <a:off x="1676401" y="4802823"/>
            <a:ext cx="5791199" cy="274637"/>
          </a:xfrm>
        </p:spPr>
        <p:txBody>
          <a:bodyPr/>
          <a:lstStyle/>
          <a:p>
            <a:r>
              <a:rPr lang="en-US" dirty="0">
                <a:solidFill>
                  <a:schemeClr val="tx2"/>
                </a:solidFill>
              </a:rPr>
              <a:t>© 2021 California Institute of Technology. Government sponsorship acknowledged.</a:t>
            </a:r>
          </a:p>
        </p:txBody>
      </p:sp>
    </p:spTree>
    <p:extLst>
      <p:ext uri="{BB962C8B-B14F-4D97-AF65-F5344CB8AC3E}">
        <p14:creationId xmlns:p14="http://schemas.microsoft.com/office/powerpoint/2010/main" val="142195954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1C2BF65-C143-4B44-A4D2-F50B2C76B9B8}"/>
              </a:ext>
            </a:extLst>
          </p:cNvPr>
          <p:cNvSpPr>
            <a:spLocks noGrp="1"/>
          </p:cNvSpPr>
          <p:nvPr>
            <p:ph type="body" sz="quarter" idx="17"/>
          </p:nvPr>
        </p:nvSpPr>
        <p:spPr/>
        <p:txBody>
          <a:bodyPr/>
          <a:lstStyle/>
          <a:p>
            <a:endParaRPr lang="en-US"/>
          </a:p>
        </p:txBody>
      </p:sp>
      <p:sp>
        <p:nvSpPr>
          <p:cNvPr id="3" name="Title 2">
            <a:extLst>
              <a:ext uri="{FF2B5EF4-FFF2-40B4-BE49-F238E27FC236}">
                <a16:creationId xmlns:a16="http://schemas.microsoft.com/office/drawing/2014/main" id="{C3503C2A-F86F-3B43-B64B-B4C1CB13202F}"/>
              </a:ext>
            </a:extLst>
          </p:cNvPr>
          <p:cNvSpPr>
            <a:spLocks noGrp="1"/>
          </p:cNvSpPr>
          <p:nvPr>
            <p:ph type="title"/>
          </p:nvPr>
        </p:nvSpPr>
        <p:spPr/>
        <p:txBody>
          <a:bodyPr/>
          <a:lstStyle/>
          <a:p>
            <a:r>
              <a:rPr lang="en-US" dirty="0"/>
              <a:t>Metadata Filters</a:t>
            </a:r>
          </a:p>
        </p:txBody>
      </p:sp>
      <p:sp>
        <p:nvSpPr>
          <p:cNvPr id="5" name="Date Placeholder 4">
            <a:extLst>
              <a:ext uri="{FF2B5EF4-FFF2-40B4-BE49-F238E27FC236}">
                <a16:creationId xmlns:a16="http://schemas.microsoft.com/office/drawing/2014/main" id="{D5AC1C02-2B5F-4341-8AC9-75B869BE26A7}"/>
              </a:ext>
            </a:extLst>
          </p:cNvPr>
          <p:cNvSpPr>
            <a:spLocks noGrp="1"/>
          </p:cNvSpPr>
          <p:nvPr>
            <p:ph type="dt" sz="half" idx="20"/>
          </p:nvPr>
        </p:nvSpPr>
        <p:spPr/>
        <p:txBody>
          <a:bodyPr/>
          <a:lstStyle/>
          <a:p>
            <a:fld id="{81BC07D9-38D2-4D21-BB9F-4FB482252065}" type="datetime1">
              <a:rPr lang="en-US" smtClean="0"/>
              <a:t>9/23/21</a:t>
            </a:fld>
            <a:endParaRPr lang="en-US" dirty="0"/>
          </a:p>
        </p:txBody>
      </p:sp>
      <p:sp>
        <p:nvSpPr>
          <p:cNvPr id="7" name="Slide Number Placeholder 6">
            <a:extLst>
              <a:ext uri="{FF2B5EF4-FFF2-40B4-BE49-F238E27FC236}">
                <a16:creationId xmlns:a16="http://schemas.microsoft.com/office/drawing/2014/main" id="{6C2FDDD0-E39A-E144-BE56-AB722FBBA099}"/>
              </a:ext>
            </a:extLst>
          </p:cNvPr>
          <p:cNvSpPr>
            <a:spLocks noGrp="1"/>
          </p:cNvSpPr>
          <p:nvPr>
            <p:ph type="sldNum" sz="quarter" idx="22"/>
          </p:nvPr>
        </p:nvSpPr>
        <p:spPr/>
        <p:txBody>
          <a:bodyPr/>
          <a:lstStyle/>
          <a:p>
            <a:fld id="{0E0E1749-0B7E-403A-A9A7-95F2ED1F2891}" type="slidenum">
              <a:rPr lang="en-US" smtClean="0"/>
              <a:pPr/>
              <a:t>41</a:t>
            </a:fld>
            <a:endParaRPr lang="en-US" dirty="0"/>
          </a:p>
        </p:txBody>
      </p:sp>
      <p:sp>
        <p:nvSpPr>
          <p:cNvPr id="10" name="Footer Placeholder 9">
            <a:extLst>
              <a:ext uri="{FF2B5EF4-FFF2-40B4-BE49-F238E27FC236}">
                <a16:creationId xmlns:a16="http://schemas.microsoft.com/office/drawing/2014/main" id="{609E203C-383A-C344-87DD-3633E88F4488}"/>
              </a:ext>
            </a:extLst>
          </p:cNvPr>
          <p:cNvSpPr>
            <a:spLocks noGrp="1"/>
          </p:cNvSpPr>
          <p:nvPr>
            <p:ph type="ftr" sz="quarter" idx="21"/>
          </p:nvPr>
        </p:nvSpPr>
        <p:spPr>
          <a:xfrm>
            <a:off x="1676401" y="4802823"/>
            <a:ext cx="5791199" cy="274637"/>
          </a:xfrm>
        </p:spPr>
        <p:txBody>
          <a:bodyPr/>
          <a:lstStyle/>
          <a:p>
            <a:r>
              <a:rPr lang="en-US" dirty="0">
                <a:solidFill>
                  <a:schemeClr val="tx2"/>
                </a:solidFill>
              </a:rPr>
              <a:t>© 2021 California Institute of Technology. Government sponsorship acknowledged.</a:t>
            </a:r>
          </a:p>
        </p:txBody>
      </p:sp>
      <p:pic>
        <p:nvPicPr>
          <p:cNvPr id="11" name="Content Placeholder 10">
            <a:extLst>
              <a:ext uri="{FF2B5EF4-FFF2-40B4-BE49-F238E27FC236}">
                <a16:creationId xmlns:a16="http://schemas.microsoft.com/office/drawing/2014/main" id="{860EE291-99D2-9047-94D7-67CD770A58A6}"/>
              </a:ext>
            </a:extLst>
          </p:cNvPr>
          <p:cNvPicPr>
            <a:picLocks noGrp="1" noChangeAspect="1"/>
          </p:cNvPicPr>
          <p:nvPr>
            <p:ph sz="quarter" idx="19"/>
          </p:nvPr>
        </p:nvPicPr>
        <p:blipFill>
          <a:blip r:embed="rId2"/>
          <a:stretch>
            <a:fillRect/>
          </a:stretch>
        </p:blipFill>
        <p:spPr>
          <a:xfrm>
            <a:off x="253999" y="1708719"/>
            <a:ext cx="8747223" cy="2640499"/>
          </a:xfrm>
        </p:spPr>
      </p:pic>
    </p:spTree>
    <p:extLst>
      <p:ext uri="{BB962C8B-B14F-4D97-AF65-F5344CB8AC3E}">
        <p14:creationId xmlns:p14="http://schemas.microsoft.com/office/powerpoint/2010/main" val="125529400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9A91F0D-1FE8-9241-9A5B-AE7D96852DF3}"/>
              </a:ext>
            </a:extLst>
          </p:cNvPr>
          <p:cNvSpPr>
            <a:spLocks noGrp="1"/>
          </p:cNvSpPr>
          <p:nvPr>
            <p:ph type="body" sz="quarter" idx="17"/>
          </p:nvPr>
        </p:nvSpPr>
        <p:spPr/>
        <p:txBody>
          <a:bodyPr/>
          <a:lstStyle/>
          <a:p>
            <a:endParaRPr lang="en-US"/>
          </a:p>
        </p:txBody>
      </p:sp>
      <p:sp>
        <p:nvSpPr>
          <p:cNvPr id="3" name="Title 2">
            <a:extLst>
              <a:ext uri="{FF2B5EF4-FFF2-40B4-BE49-F238E27FC236}">
                <a16:creationId xmlns:a16="http://schemas.microsoft.com/office/drawing/2014/main" id="{4F1FD928-3615-DF43-AD9F-5FF1BA89F3D7}"/>
              </a:ext>
            </a:extLst>
          </p:cNvPr>
          <p:cNvSpPr>
            <a:spLocks noGrp="1"/>
          </p:cNvSpPr>
          <p:nvPr>
            <p:ph type="title"/>
          </p:nvPr>
        </p:nvSpPr>
        <p:spPr/>
        <p:txBody>
          <a:bodyPr/>
          <a:lstStyle/>
          <a:p>
            <a:r>
              <a:rPr lang="en-US" dirty="0"/>
              <a:t>Emitters</a:t>
            </a:r>
          </a:p>
        </p:txBody>
      </p:sp>
      <p:sp>
        <p:nvSpPr>
          <p:cNvPr id="5" name="Date Placeholder 4">
            <a:extLst>
              <a:ext uri="{FF2B5EF4-FFF2-40B4-BE49-F238E27FC236}">
                <a16:creationId xmlns:a16="http://schemas.microsoft.com/office/drawing/2014/main" id="{FB6F9209-B0B4-7447-BC47-05195B8D8C49}"/>
              </a:ext>
            </a:extLst>
          </p:cNvPr>
          <p:cNvSpPr>
            <a:spLocks noGrp="1"/>
          </p:cNvSpPr>
          <p:nvPr>
            <p:ph type="dt" sz="half" idx="20"/>
          </p:nvPr>
        </p:nvSpPr>
        <p:spPr/>
        <p:txBody>
          <a:bodyPr/>
          <a:lstStyle/>
          <a:p>
            <a:fld id="{81BC07D9-38D2-4D21-BB9F-4FB482252065}" type="datetime1">
              <a:rPr lang="en-US" smtClean="0"/>
              <a:t>9/23/21</a:t>
            </a:fld>
            <a:endParaRPr lang="en-US" dirty="0"/>
          </a:p>
        </p:txBody>
      </p:sp>
      <p:sp>
        <p:nvSpPr>
          <p:cNvPr id="7" name="Slide Number Placeholder 6">
            <a:extLst>
              <a:ext uri="{FF2B5EF4-FFF2-40B4-BE49-F238E27FC236}">
                <a16:creationId xmlns:a16="http://schemas.microsoft.com/office/drawing/2014/main" id="{E6180AB8-F529-3747-88DF-77C2663694FA}"/>
              </a:ext>
            </a:extLst>
          </p:cNvPr>
          <p:cNvSpPr>
            <a:spLocks noGrp="1"/>
          </p:cNvSpPr>
          <p:nvPr>
            <p:ph type="sldNum" sz="quarter" idx="22"/>
          </p:nvPr>
        </p:nvSpPr>
        <p:spPr/>
        <p:txBody>
          <a:bodyPr/>
          <a:lstStyle/>
          <a:p>
            <a:fld id="{0E0E1749-0B7E-403A-A9A7-95F2ED1F2891}" type="slidenum">
              <a:rPr lang="en-US" smtClean="0"/>
              <a:pPr/>
              <a:t>42</a:t>
            </a:fld>
            <a:endParaRPr lang="en-US" dirty="0"/>
          </a:p>
        </p:txBody>
      </p:sp>
      <p:sp>
        <p:nvSpPr>
          <p:cNvPr id="14" name="TextBox 13">
            <a:extLst>
              <a:ext uri="{FF2B5EF4-FFF2-40B4-BE49-F238E27FC236}">
                <a16:creationId xmlns:a16="http://schemas.microsoft.com/office/drawing/2014/main" id="{E159C631-DB9A-6644-AFDA-6BD708CD5E75}"/>
              </a:ext>
            </a:extLst>
          </p:cNvPr>
          <p:cNvSpPr txBox="1"/>
          <p:nvPr/>
        </p:nvSpPr>
        <p:spPr>
          <a:xfrm>
            <a:off x="1162050" y="1152525"/>
            <a:ext cx="6305550" cy="369332"/>
          </a:xfrm>
          <a:prstGeom prst="rect">
            <a:avLst/>
          </a:prstGeom>
          <a:noFill/>
        </p:spPr>
        <p:txBody>
          <a:bodyPr wrap="square" rtlCol="0">
            <a:spAutoFit/>
          </a:bodyPr>
          <a:lstStyle/>
          <a:p>
            <a:r>
              <a:rPr lang="en-US" dirty="0"/>
              <a:t>After the parse, send the data to…S3, </a:t>
            </a:r>
            <a:r>
              <a:rPr lang="en-US" dirty="0" err="1"/>
              <a:t>Solr</a:t>
            </a:r>
            <a:r>
              <a:rPr lang="en-US" dirty="0"/>
              <a:t>, OpenSearch…</a:t>
            </a:r>
          </a:p>
        </p:txBody>
      </p:sp>
      <p:sp>
        <p:nvSpPr>
          <p:cNvPr id="19" name="Footer Placeholder 9">
            <a:extLst>
              <a:ext uri="{FF2B5EF4-FFF2-40B4-BE49-F238E27FC236}">
                <a16:creationId xmlns:a16="http://schemas.microsoft.com/office/drawing/2014/main" id="{268ECB43-6350-C247-8928-6690D9860157}"/>
              </a:ext>
            </a:extLst>
          </p:cNvPr>
          <p:cNvSpPr>
            <a:spLocks noGrp="1"/>
          </p:cNvSpPr>
          <p:nvPr>
            <p:ph type="ftr" sz="quarter" idx="21"/>
          </p:nvPr>
        </p:nvSpPr>
        <p:spPr>
          <a:xfrm>
            <a:off x="1676401" y="4802823"/>
            <a:ext cx="5791199" cy="274637"/>
          </a:xfrm>
        </p:spPr>
        <p:txBody>
          <a:bodyPr/>
          <a:lstStyle/>
          <a:p>
            <a:r>
              <a:rPr lang="en-US" dirty="0">
                <a:solidFill>
                  <a:schemeClr val="tx2"/>
                </a:solidFill>
              </a:rPr>
              <a:t>© 2021 California Institute of Technology. Government sponsorship acknowledged.</a:t>
            </a:r>
          </a:p>
        </p:txBody>
      </p:sp>
      <p:sp>
        <p:nvSpPr>
          <p:cNvPr id="6" name="Content Placeholder 5">
            <a:extLst>
              <a:ext uri="{FF2B5EF4-FFF2-40B4-BE49-F238E27FC236}">
                <a16:creationId xmlns:a16="http://schemas.microsoft.com/office/drawing/2014/main" id="{BDB96690-B296-174B-BEA1-343F01EA7041}"/>
              </a:ext>
            </a:extLst>
          </p:cNvPr>
          <p:cNvSpPr>
            <a:spLocks noGrp="1"/>
          </p:cNvSpPr>
          <p:nvPr>
            <p:ph sz="quarter" idx="19"/>
          </p:nvPr>
        </p:nvSpPr>
        <p:spPr/>
        <p:txBody>
          <a:bodyPr/>
          <a:lstStyle/>
          <a:p>
            <a:endParaRPr lang="en-US"/>
          </a:p>
        </p:txBody>
      </p:sp>
      <p:pic>
        <p:nvPicPr>
          <p:cNvPr id="11" name="Content Placeholder 8">
            <a:extLst>
              <a:ext uri="{FF2B5EF4-FFF2-40B4-BE49-F238E27FC236}">
                <a16:creationId xmlns:a16="http://schemas.microsoft.com/office/drawing/2014/main" id="{786C2B4F-C888-0249-9161-E3A5BBAB9AE7}"/>
              </a:ext>
            </a:extLst>
          </p:cNvPr>
          <p:cNvPicPr>
            <a:picLocks noChangeAspect="1"/>
          </p:cNvPicPr>
          <p:nvPr/>
        </p:nvPicPr>
        <p:blipFill>
          <a:blip r:embed="rId2"/>
          <a:stretch>
            <a:fillRect/>
          </a:stretch>
        </p:blipFill>
        <p:spPr>
          <a:xfrm>
            <a:off x="965199" y="1609458"/>
            <a:ext cx="6972144" cy="2792283"/>
          </a:xfrm>
          <a:prstGeom prst="rect">
            <a:avLst/>
          </a:prstGeom>
        </p:spPr>
      </p:pic>
    </p:spTree>
    <p:extLst>
      <p:ext uri="{BB962C8B-B14F-4D97-AF65-F5344CB8AC3E}">
        <p14:creationId xmlns:p14="http://schemas.microsoft.com/office/powerpoint/2010/main" val="306802691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FD133D2-15CF-8F46-959E-FB8DE71A6F24}"/>
              </a:ext>
            </a:extLst>
          </p:cNvPr>
          <p:cNvSpPr>
            <a:spLocks noGrp="1"/>
          </p:cNvSpPr>
          <p:nvPr>
            <p:ph type="body" sz="quarter" idx="17"/>
          </p:nvPr>
        </p:nvSpPr>
        <p:spPr/>
        <p:txBody>
          <a:bodyPr/>
          <a:lstStyle/>
          <a:p>
            <a:endParaRPr lang="en-US"/>
          </a:p>
        </p:txBody>
      </p:sp>
      <p:sp>
        <p:nvSpPr>
          <p:cNvPr id="3" name="Title 2">
            <a:extLst>
              <a:ext uri="{FF2B5EF4-FFF2-40B4-BE49-F238E27FC236}">
                <a16:creationId xmlns:a16="http://schemas.microsoft.com/office/drawing/2014/main" id="{67AE168A-0BC0-9547-A892-04A0C53E5784}"/>
              </a:ext>
            </a:extLst>
          </p:cNvPr>
          <p:cNvSpPr>
            <a:spLocks noGrp="1"/>
          </p:cNvSpPr>
          <p:nvPr>
            <p:ph type="title"/>
          </p:nvPr>
        </p:nvSpPr>
        <p:spPr/>
        <p:txBody>
          <a:bodyPr/>
          <a:lstStyle/>
          <a:p>
            <a:r>
              <a:rPr lang="en-US" dirty="0"/>
              <a:t>Example </a:t>
            </a:r>
            <a:r>
              <a:rPr lang="en-US" dirty="0" err="1"/>
              <a:t>FetchEmitTuple</a:t>
            </a:r>
            <a:endParaRPr lang="en-US" dirty="0"/>
          </a:p>
        </p:txBody>
      </p:sp>
      <p:sp>
        <p:nvSpPr>
          <p:cNvPr id="5" name="Date Placeholder 4">
            <a:extLst>
              <a:ext uri="{FF2B5EF4-FFF2-40B4-BE49-F238E27FC236}">
                <a16:creationId xmlns:a16="http://schemas.microsoft.com/office/drawing/2014/main" id="{EF352AED-8873-F143-AC01-6026D33A8A21}"/>
              </a:ext>
            </a:extLst>
          </p:cNvPr>
          <p:cNvSpPr>
            <a:spLocks noGrp="1"/>
          </p:cNvSpPr>
          <p:nvPr>
            <p:ph type="dt" sz="half" idx="20"/>
          </p:nvPr>
        </p:nvSpPr>
        <p:spPr/>
        <p:txBody>
          <a:bodyPr/>
          <a:lstStyle/>
          <a:p>
            <a:fld id="{81BC07D9-38D2-4D21-BB9F-4FB482252065}" type="datetime1">
              <a:rPr lang="en-US" smtClean="0"/>
              <a:t>9/23/21</a:t>
            </a:fld>
            <a:endParaRPr lang="en-US" dirty="0"/>
          </a:p>
        </p:txBody>
      </p:sp>
      <p:sp>
        <p:nvSpPr>
          <p:cNvPr id="7" name="Slide Number Placeholder 6">
            <a:extLst>
              <a:ext uri="{FF2B5EF4-FFF2-40B4-BE49-F238E27FC236}">
                <a16:creationId xmlns:a16="http://schemas.microsoft.com/office/drawing/2014/main" id="{68F0740D-252F-3840-B8A1-5071D84A3DA4}"/>
              </a:ext>
            </a:extLst>
          </p:cNvPr>
          <p:cNvSpPr>
            <a:spLocks noGrp="1"/>
          </p:cNvSpPr>
          <p:nvPr>
            <p:ph type="sldNum" sz="quarter" idx="22"/>
          </p:nvPr>
        </p:nvSpPr>
        <p:spPr/>
        <p:txBody>
          <a:bodyPr/>
          <a:lstStyle/>
          <a:p>
            <a:fld id="{0E0E1749-0B7E-403A-A9A7-95F2ED1F2891}" type="slidenum">
              <a:rPr lang="en-US" smtClean="0"/>
              <a:pPr/>
              <a:t>43</a:t>
            </a:fld>
            <a:endParaRPr lang="en-US" dirty="0"/>
          </a:p>
        </p:txBody>
      </p:sp>
      <p:pic>
        <p:nvPicPr>
          <p:cNvPr id="17" name="Content Placeholder 16">
            <a:extLst>
              <a:ext uri="{FF2B5EF4-FFF2-40B4-BE49-F238E27FC236}">
                <a16:creationId xmlns:a16="http://schemas.microsoft.com/office/drawing/2014/main" id="{B6D39EC4-1C20-D143-8720-3D48CE24BCD1}"/>
              </a:ext>
            </a:extLst>
          </p:cNvPr>
          <p:cNvPicPr>
            <a:picLocks noGrp="1" noChangeAspect="1"/>
          </p:cNvPicPr>
          <p:nvPr>
            <p:ph sz="quarter" idx="19"/>
          </p:nvPr>
        </p:nvPicPr>
        <p:blipFill>
          <a:blip r:embed="rId2"/>
          <a:stretch>
            <a:fillRect/>
          </a:stretch>
        </p:blipFill>
        <p:spPr>
          <a:xfrm>
            <a:off x="1082935" y="1490470"/>
            <a:ext cx="6055777" cy="2719387"/>
          </a:xfrm>
        </p:spPr>
      </p:pic>
      <p:sp>
        <p:nvSpPr>
          <p:cNvPr id="18" name="Footer Placeholder 9">
            <a:extLst>
              <a:ext uri="{FF2B5EF4-FFF2-40B4-BE49-F238E27FC236}">
                <a16:creationId xmlns:a16="http://schemas.microsoft.com/office/drawing/2014/main" id="{25AE84DC-A1F7-AB4E-9F0A-E77AB62FA957}"/>
              </a:ext>
            </a:extLst>
          </p:cNvPr>
          <p:cNvSpPr>
            <a:spLocks noGrp="1"/>
          </p:cNvSpPr>
          <p:nvPr>
            <p:ph type="ftr" sz="quarter" idx="21"/>
          </p:nvPr>
        </p:nvSpPr>
        <p:spPr>
          <a:xfrm>
            <a:off x="1676401" y="4802823"/>
            <a:ext cx="5791199" cy="274637"/>
          </a:xfrm>
        </p:spPr>
        <p:txBody>
          <a:bodyPr/>
          <a:lstStyle/>
          <a:p>
            <a:r>
              <a:rPr lang="en-US" dirty="0">
                <a:solidFill>
                  <a:schemeClr val="tx2"/>
                </a:solidFill>
              </a:rPr>
              <a:t>© 2021 California Institute of Technology. Government sponsorship acknowledged.</a:t>
            </a:r>
          </a:p>
        </p:txBody>
      </p:sp>
    </p:spTree>
    <p:extLst>
      <p:ext uri="{BB962C8B-B14F-4D97-AF65-F5344CB8AC3E}">
        <p14:creationId xmlns:p14="http://schemas.microsoft.com/office/powerpoint/2010/main" val="172848013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75429A5-2909-9E4D-9E4E-18736F6A7272}"/>
              </a:ext>
            </a:extLst>
          </p:cNvPr>
          <p:cNvSpPr>
            <a:spLocks noGrp="1"/>
          </p:cNvSpPr>
          <p:nvPr>
            <p:ph type="body" sz="quarter" idx="17"/>
          </p:nvPr>
        </p:nvSpPr>
        <p:spPr/>
        <p:txBody>
          <a:bodyPr/>
          <a:lstStyle/>
          <a:p>
            <a:endParaRPr lang="en-US"/>
          </a:p>
        </p:txBody>
      </p:sp>
      <p:sp>
        <p:nvSpPr>
          <p:cNvPr id="3" name="Title 2">
            <a:extLst>
              <a:ext uri="{FF2B5EF4-FFF2-40B4-BE49-F238E27FC236}">
                <a16:creationId xmlns:a16="http://schemas.microsoft.com/office/drawing/2014/main" id="{492F8F7C-8A60-F04E-91DF-826C8D824C3F}"/>
              </a:ext>
            </a:extLst>
          </p:cNvPr>
          <p:cNvSpPr>
            <a:spLocks noGrp="1"/>
          </p:cNvSpPr>
          <p:nvPr>
            <p:ph type="title"/>
          </p:nvPr>
        </p:nvSpPr>
        <p:spPr/>
        <p:txBody>
          <a:bodyPr/>
          <a:lstStyle/>
          <a:p>
            <a:r>
              <a:rPr lang="en-US" dirty="0"/>
              <a:t>New endpoints in tika-server: </a:t>
            </a:r>
            <a:r>
              <a:rPr lang="en-US" dirty="0">
                <a:latin typeface="Courier New" panose="02070309020205020404" pitchFamily="49" charset="0"/>
                <a:cs typeface="Courier New" panose="02070309020205020404" pitchFamily="49" charset="0"/>
              </a:rPr>
              <a:t>/pipes</a:t>
            </a:r>
            <a:r>
              <a:rPr lang="en-US" dirty="0"/>
              <a:t>, </a:t>
            </a:r>
            <a:r>
              <a:rPr lang="en-US" dirty="0">
                <a:latin typeface="Courier New" panose="02070309020205020404" pitchFamily="49" charset="0"/>
                <a:cs typeface="Courier New" panose="02070309020205020404" pitchFamily="49" charset="0"/>
              </a:rPr>
              <a:t>/async</a:t>
            </a:r>
          </a:p>
        </p:txBody>
      </p:sp>
      <p:sp>
        <p:nvSpPr>
          <p:cNvPr id="4" name="Content Placeholder 3">
            <a:extLst>
              <a:ext uri="{FF2B5EF4-FFF2-40B4-BE49-F238E27FC236}">
                <a16:creationId xmlns:a16="http://schemas.microsoft.com/office/drawing/2014/main" id="{12F2603E-3C09-BC4C-A101-98259A9B9D66}"/>
              </a:ext>
            </a:extLst>
          </p:cNvPr>
          <p:cNvSpPr>
            <a:spLocks noGrp="1"/>
          </p:cNvSpPr>
          <p:nvPr>
            <p:ph sz="quarter" idx="19"/>
          </p:nvPr>
        </p:nvSpPr>
        <p:spPr/>
        <p:txBody>
          <a:bodyPr/>
          <a:lstStyle/>
          <a:p>
            <a:r>
              <a:rPr lang="en-US" dirty="0">
                <a:latin typeface="Courier New" panose="02070309020205020404" pitchFamily="49" charset="0"/>
                <a:cs typeface="Courier New" panose="02070309020205020404" pitchFamily="49" charset="0"/>
              </a:rPr>
              <a:t>/pipes </a:t>
            </a:r>
            <a:r>
              <a:rPr lang="en-US" dirty="0"/>
              <a:t>is </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rmeta</a:t>
            </a:r>
            <a:r>
              <a:rPr lang="en-US" dirty="0">
                <a:latin typeface="Courier New" panose="02070309020205020404" pitchFamily="49" charset="0"/>
                <a:cs typeface="Courier New" panose="02070309020205020404" pitchFamily="49" charset="0"/>
              </a:rPr>
              <a:t> </a:t>
            </a:r>
            <a:r>
              <a:rPr lang="en-US" dirty="0"/>
              <a:t>but fetches, emits and returns status value</a:t>
            </a:r>
          </a:p>
          <a:p>
            <a:r>
              <a:rPr lang="en-US" dirty="0">
                <a:latin typeface="Courier New" panose="02070309020205020404" pitchFamily="49" charset="0"/>
                <a:cs typeface="Courier New" panose="02070309020205020404" pitchFamily="49" charset="0"/>
              </a:rPr>
              <a:t>/async </a:t>
            </a:r>
            <a:r>
              <a:rPr lang="en-US" dirty="0"/>
              <a:t>is </a:t>
            </a:r>
            <a:r>
              <a:rPr lang="en-US" dirty="0">
                <a:latin typeface="Courier New" panose="02070309020205020404" pitchFamily="49" charset="0"/>
                <a:cs typeface="Courier New" panose="02070309020205020404" pitchFamily="49" charset="0"/>
              </a:rPr>
              <a:t>/pipes</a:t>
            </a:r>
            <a:r>
              <a:rPr lang="en-US" dirty="0"/>
              <a:t>, but it adds a list of </a:t>
            </a:r>
            <a:r>
              <a:rPr lang="en-US" dirty="0" err="1">
                <a:latin typeface="Courier New" panose="02070309020205020404" pitchFamily="49" charset="0"/>
                <a:cs typeface="Courier New" panose="02070309020205020404" pitchFamily="49" charset="0"/>
              </a:rPr>
              <a:t>FetchEmitTuple</a:t>
            </a:r>
            <a:r>
              <a:rPr lang="en-US" dirty="0" err="1"/>
              <a:t>s</a:t>
            </a:r>
            <a:r>
              <a:rPr lang="en-US" dirty="0"/>
              <a:t> to a queue</a:t>
            </a:r>
          </a:p>
        </p:txBody>
      </p:sp>
      <p:sp>
        <p:nvSpPr>
          <p:cNvPr id="5" name="Date Placeholder 4">
            <a:extLst>
              <a:ext uri="{FF2B5EF4-FFF2-40B4-BE49-F238E27FC236}">
                <a16:creationId xmlns:a16="http://schemas.microsoft.com/office/drawing/2014/main" id="{D15CDA2A-EF25-0542-8E29-FBB2E1269B9F}"/>
              </a:ext>
            </a:extLst>
          </p:cNvPr>
          <p:cNvSpPr>
            <a:spLocks noGrp="1"/>
          </p:cNvSpPr>
          <p:nvPr>
            <p:ph type="dt" sz="half" idx="20"/>
          </p:nvPr>
        </p:nvSpPr>
        <p:spPr/>
        <p:txBody>
          <a:bodyPr/>
          <a:lstStyle/>
          <a:p>
            <a:fld id="{81BC07D9-38D2-4D21-BB9F-4FB482252065}" type="datetime1">
              <a:rPr lang="en-US" smtClean="0"/>
              <a:t>9/23/21</a:t>
            </a:fld>
            <a:endParaRPr lang="en-US" dirty="0"/>
          </a:p>
        </p:txBody>
      </p:sp>
      <p:sp>
        <p:nvSpPr>
          <p:cNvPr id="7" name="Slide Number Placeholder 6">
            <a:extLst>
              <a:ext uri="{FF2B5EF4-FFF2-40B4-BE49-F238E27FC236}">
                <a16:creationId xmlns:a16="http://schemas.microsoft.com/office/drawing/2014/main" id="{4166841F-2C03-F046-B7AA-2028FD0E6559}"/>
              </a:ext>
            </a:extLst>
          </p:cNvPr>
          <p:cNvSpPr>
            <a:spLocks noGrp="1"/>
          </p:cNvSpPr>
          <p:nvPr>
            <p:ph type="sldNum" sz="quarter" idx="22"/>
          </p:nvPr>
        </p:nvSpPr>
        <p:spPr/>
        <p:txBody>
          <a:bodyPr/>
          <a:lstStyle/>
          <a:p>
            <a:fld id="{0E0E1749-0B7E-403A-A9A7-95F2ED1F2891}" type="slidenum">
              <a:rPr lang="en-US" smtClean="0"/>
              <a:pPr/>
              <a:t>44</a:t>
            </a:fld>
            <a:endParaRPr lang="en-US" dirty="0"/>
          </a:p>
        </p:txBody>
      </p:sp>
      <p:sp>
        <p:nvSpPr>
          <p:cNvPr id="8" name="Footer Placeholder 9">
            <a:extLst>
              <a:ext uri="{FF2B5EF4-FFF2-40B4-BE49-F238E27FC236}">
                <a16:creationId xmlns:a16="http://schemas.microsoft.com/office/drawing/2014/main" id="{009D6715-DD66-6D4D-9784-EF574BA1122E}"/>
              </a:ext>
            </a:extLst>
          </p:cNvPr>
          <p:cNvSpPr>
            <a:spLocks noGrp="1"/>
          </p:cNvSpPr>
          <p:nvPr>
            <p:ph type="ftr" sz="quarter" idx="21"/>
          </p:nvPr>
        </p:nvSpPr>
        <p:spPr>
          <a:xfrm>
            <a:off x="1676401" y="4802823"/>
            <a:ext cx="5791199" cy="274637"/>
          </a:xfrm>
        </p:spPr>
        <p:txBody>
          <a:bodyPr/>
          <a:lstStyle/>
          <a:p>
            <a:r>
              <a:rPr lang="en-US" dirty="0">
                <a:solidFill>
                  <a:schemeClr val="tx2"/>
                </a:solidFill>
              </a:rPr>
              <a:t>© 2021 California Institute of Technology. Government sponsorship acknowledged.</a:t>
            </a:r>
          </a:p>
        </p:txBody>
      </p:sp>
    </p:spTree>
    <p:extLst>
      <p:ext uri="{BB962C8B-B14F-4D97-AF65-F5344CB8AC3E}">
        <p14:creationId xmlns:p14="http://schemas.microsoft.com/office/powerpoint/2010/main" val="166702023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719C7E9-BACA-C243-AD65-5A2ED90FF8CE}"/>
              </a:ext>
            </a:extLst>
          </p:cNvPr>
          <p:cNvSpPr>
            <a:spLocks noGrp="1"/>
          </p:cNvSpPr>
          <p:nvPr>
            <p:ph type="body" sz="quarter" idx="17"/>
          </p:nvPr>
        </p:nvSpPr>
        <p:spPr/>
        <p:txBody>
          <a:bodyPr/>
          <a:lstStyle/>
          <a:p>
            <a:endParaRPr lang="en-US"/>
          </a:p>
        </p:txBody>
      </p:sp>
      <p:sp>
        <p:nvSpPr>
          <p:cNvPr id="3" name="Title 2">
            <a:extLst>
              <a:ext uri="{FF2B5EF4-FFF2-40B4-BE49-F238E27FC236}">
                <a16:creationId xmlns:a16="http://schemas.microsoft.com/office/drawing/2014/main" id="{AF6C99A4-884A-A144-B4A2-FCC8529C6ADA}"/>
              </a:ext>
            </a:extLst>
          </p:cNvPr>
          <p:cNvSpPr>
            <a:spLocks noGrp="1"/>
          </p:cNvSpPr>
          <p:nvPr>
            <p:ph type="title"/>
          </p:nvPr>
        </p:nvSpPr>
        <p:spPr/>
        <p:txBody>
          <a:bodyPr/>
          <a:lstStyle/>
          <a:p>
            <a:r>
              <a:rPr lang="en-US" dirty="0"/>
              <a:t>Fetchers/Emitters</a:t>
            </a:r>
          </a:p>
        </p:txBody>
      </p:sp>
      <p:sp>
        <p:nvSpPr>
          <p:cNvPr id="4" name="Content Placeholder 3">
            <a:extLst>
              <a:ext uri="{FF2B5EF4-FFF2-40B4-BE49-F238E27FC236}">
                <a16:creationId xmlns:a16="http://schemas.microsoft.com/office/drawing/2014/main" id="{095BEBD7-861D-E540-8E71-6551B1603EB3}"/>
              </a:ext>
            </a:extLst>
          </p:cNvPr>
          <p:cNvSpPr>
            <a:spLocks noGrp="1"/>
          </p:cNvSpPr>
          <p:nvPr>
            <p:ph sz="quarter" idx="19"/>
          </p:nvPr>
        </p:nvSpPr>
        <p:spPr>
          <a:xfrm>
            <a:off x="1412240" y="1060503"/>
            <a:ext cx="6319520" cy="3318379"/>
          </a:xfrm>
        </p:spPr>
        <p:txBody>
          <a:bodyPr/>
          <a:lstStyle/>
          <a:p>
            <a:r>
              <a:rPr lang="en-US" dirty="0"/>
              <a:t>Fetchers</a:t>
            </a:r>
          </a:p>
          <a:p>
            <a:pPr lvl="1"/>
            <a:r>
              <a:rPr lang="en-US" dirty="0" err="1"/>
              <a:t>FileShare</a:t>
            </a:r>
            <a:r>
              <a:rPr lang="en-US" dirty="0"/>
              <a:t> </a:t>
            </a:r>
          </a:p>
          <a:p>
            <a:pPr lvl="1"/>
            <a:r>
              <a:rPr lang="en-US" dirty="0"/>
              <a:t>URL/http</a:t>
            </a:r>
          </a:p>
          <a:p>
            <a:pPr lvl="1"/>
            <a:r>
              <a:rPr lang="en-US" dirty="0"/>
              <a:t>S3</a:t>
            </a:r>
          </a:p>
          <a:p>
            <a:pPr lvl="1"/>
            <a:r>
              <a:rPr lang="en-US" dirty="0" err="1"/>
              <a:t>Solr</a:t>
            </a:r>
            <a:endParaRPr lang="en-US" dirty="0"/>
          </a:p>
          <a:p>
            <a:pPr lvl="1"/>
            <a:r>
              <a:rPr lang="en-US" dirty="0"/>
              <a:t>GCS</a:t>
            </a:r>
          </a:p>
          <a:p>
            <a:r>
              <a:rPr lang="en-US" dirty="0"/>
              <a:t>Emitters</a:t>
            </a:r>
          </a:p>
          <a:p>
            <a:pPr lvl="1"/>
            <a:r>
              <a:rPr lang="en-US" dirty="0" err="1"/>
              <a:t>FileShare</a:t>
            </a:r>
            <a:endParaRPr lang="en-US" dirty="0"/>
          </a:p>
          <a:p>
            <a:pPr lvl="1"/>
            <a:r>
              <a:rPr lang="en-US" dirty="0"/>
              <a:t>S3</a:t>
            </a:r>
          </a:p>
          <a:p>
            <a:pPr lvl="1"/>
            <a:r>
              <a:rPr lang="en-US" dirty="0" err="1"/>
              <a:t>Solr</a:t>
            </a:r>
            <a:endParaRPr lang="en-US" dirty="0"/>
          </a:p>
          <a:p>
            <a:pPr lvl="1"/>
            <a:r>
              <a:rPr lang="en-US" dirty="0"/>
              <a:t>OpenSearch</a:t>
            </a:r>
          </a:p>
        </p:txBody>
      </p:sp>
      <p:sp>
        <p:nvSpPr>
          <p:cNvPr id="5" name="Date Placeholder 4">
            <a:extLst>
              <a:ext uri="{FF2B5EF4-FFF2-40B4-BE49-F238E27FC236}">
                <a16:creationId xmlns:a16="http://schemas.microsoft.com/office/drawing/2014/main" id="{B03B9CC4-5A79-9847-965B-2E7CA53A274A}"/>
              </a:ext>
            </a:extLst>
          </p:cNvPr>
          <p:cNvSpPr>
            <a:spLocks noGrp="1"/>
          </p:cNvSpPr>
          <p:nvPr>
            <p:ph type="dt" sz="half" idx="20"/>
          </p:nvPr>
        </p:nvSpPr>
        <p:spPr/>
        <p:txBody>
          <a:bodyPr/>
          <a:lstStyle/>
          <a:p>
            <a:fld id="{81BC07D9-38D2-4D21-BB9F-4FB482252065}" type="datetime1">
              <a:rPr lang="en-US" smtClean="0"/>
              <a:t>9/23/21</a:t>
            </a:fld>
            <a:endParaRPr lang="en-US" dirty="0"/>
          </a:p>
        </p:txBody>
      </p:sp>
      <p:sp>
        <p:nvSpPr>
          <p:cNvPr id="7" name="Slide Number Placeholder 6">
            <a:extLst>
              <a:ext uri="{FF2B5EF4-FFF2-40B4-BE49-F238E27FC236}">
                <a16:creationId xmlns:a16="http://schemas.microsoft.com/office/drawing/2014/main" id="{ECEEEBFE-69D2-4441-8720-5FD9D4A46A59}"/>
              </a:ext>
            </a:extLst>
          </p:cNvPr>
          <p:cNvSpPr>
            <a:spLocks noGrp="1"/>
          </p:cNvSpPr>
          <p:nvPr>
            <p:ph type="sldNum" sz="quarter" idx="22"/>
          </p:nvPr>
        </p:nvSpPr>
        <p:spPr/>
        <p:txBody>
          <a:bodyPr/>
          <a:lstStyle/>
          <a:p>
            <a:fld id="{0E0E1749-0B7E-403A-A9A7-95F2ED1F2891}" type="slidenum">
              <a:rPr lang="en-US" smtClean="0"/>
              <a:pPr/>
              <a:t>45</a:t>
            </a:fld>
            <a:endParaRPr lang="en-US" dirty="0"/>
          </a:p>
        </p:txBody>
      </p:sp>
      <p:sp>
        <p:nvSpPr>
          <p:cNvPr id="8" name="Footer Placeholder 9">
            <a:extLst>
              <a:ext uri="{FF2B5EF4-FFF2-40B4-BE49-F238E27FC236}">
                <a16:creationId xmlns:a16="http://schemas.microsoft.com/office/drawing/2014/main" id="{CD47EB5C-1321-704E-991B-18BF64BEDA1A}"/>
              </a:ext>
            </a:extLst>
          </p:cNvPr>
          <p:cNvSpPr>
            <a:spLocks noGrp="1"/>
          </p:cNvSpPr>
          <p:nvPr>
            <p:ph type="ftr" sz="quarter" idx="21"/>
          </p:nvPr>
        </p:nvSpPr>
        <p:spPr>
          <a:xfrm>
            <a:off x="1676401" y="4802823"/>
            <a:ext cx="5791199" cy="274637"/>
          </a:xfrm>
        </p:spPr>
        <p:txBody>
          <a:bodyPr/>
          <a:lstStyle/>
          <a:p>
            <a:r>
              <a:rPr lang="en-US" dirty="0">
                <a:solidFill>
                  <a:schemeClr val="tx2"/>
                </a:solidFill>
              </a:rPr>
              <a:t>© 2021 California Institute of Technology. Government sponsorship acknowledged.</a:t>
            </a:r>
          </a:p>
        </p:txBody>
      </p:sp>
    </p:spTree>
    <p:extLst>
      <p:ext uri="{BB962C8B-B14F-4D97-AF65-F5344CB8AC3E}">
        <p14:creationId xmlns:p14="http://schemas.microsoft.com/office/powerpoint/2010/main" val="186026149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70911B2-7685-F74A-B6FB-E481BEA18B2B}"/>
              </a:ext>
            </a:extLst>
          </p:cNvPr>
          <p:cNvSpPr>
            <a:spLocks noGrp="1"/>
          </p:cNvSpPr>
          <p:nvPr>
            <p:ph type="body" sz="quarter" idx="17"/>
          </p:nvPr>
        </p:nvSpPr>
        <p:spPr/>
        <p:txBody>
          <a:bodyPr/>
          <a:lstStyle/>
          <a:p>
            <a:endParaRPr lang="en-US"/>
          </a:p>
        </p:txBody>
      </p:sp>
      <p:sp>
        <p:nvSpPr>
          <p:cNvPr id="3" name="Title 2">
            <a:extLst>
              <a:ext uri="{FF2B5EF4-FFF2-40B4-BE49-F238E27FC236}">
                <a16:creationId xmlns:a16="http://schemas.microsoft.com/office/drawing/2014/main" id="{0FEAFFD9-CA19-A646-ACF4-0C60DF7EE6F3}"/>
              </a:ext>
            </a:extLst>
          </p:cNvPr>
          <p:cNvSpPr>
            <a:spLocks noGrp="1"/>
          </p:cNvSpPr>
          <p:nvPr>
            <p:ph type="title"/>
          </p:nvPr>
        </p:nvSpPr>
        <p:spPr/>
        <p:txBody>
          <a:bodyPr/>
          <a:lstStyle/>
          <a:p>
            <a:r>
              <a:rPr lang="en-US" dirty="0"/>
              <a:t>Fetchers/emitters: Process isolation per parse</a:t>
            </a:r>
          </a:p>
        </p:txBody>
      </p:sp>
      <p:sp>
        <p:nvSpPr>
          <p:cNvPr id="5" name="Date Placeholder 4">
            <a:extLst>
              <a:ext uri="{FF2B5EF4-FFF2-40B4-BE49-F238E27FC236}">
                <a16:creationId xmlns:a16="http://schemas.microsoft.com/office/drawing/2014/main" id="{6BE4C13E-A310-C04B-8684-FFCDF28891E1}"/>
              </a:ext>
            </a:extLst>
          </p:cNvPr>
          <p:cNvSpPr>
            <a:spLocks noGrp="1"/>
          </p:cNvSpPr>
          <p:nvPr>
            <p:ph type="dt" sz="half" idx="20"/>
          </p:nvPr>
        </p:nvSpPr>
        <p:spPr/>
        <p:txBody>
          <a:bodyPr/>
          <a:lstStyle/>
          <a:p>
            <a:fld id="{81BC07D9-38D2-4D21-BB9F-4FB482252065}" type="datetime1">
              <a:rPr lang="en-US" smtClean="0"/>
              <a:t>9/23/21</a:t>
            </a:fld>
            <a:endParaRPr lang="en-US" dirty="0"/>
          </a:p>
        </p:txBody>
      </p:sp>
      <p:sp>
        <p:nvSpPr>
          <p:cNvPr id="7" name="Slide Number Placeholder 6">
            <a:extLst>
              <a:ext uri="{FF2B5EF4-FFF2-40B4-BE49-F238E27FC236}">
                <a16:creationId xmlns:a16="http://schemas.microsoft.com/office/drawing/2014/main" id="{1AB38D7E-CD9A-5F47-A601-F59FE37DFA23}"/>
              </a:ext>
            </a:extLst>
          </p:cNvPr>
          <p:cNvSpPr>
            <a:spLocks noGrp="1"/>
          </p:cNvSpPr>
          <p:nvPr>
            <p:ph type="sldNum" sz="quarter" idx="22"/>
          </p:nvPr>
        </p:nvSpPr>
        <p:spPr/>
        <p:txBody>
          <a:bodyPr/>
          <a:lstStyle/>
          <a:p>
            <a:fld id="{0E0E1749-0B7E-403A-A9A7-95F2ED1F2891}" type="slidenum">
              <a:rPr lang="en-US" smtClean="0"/>
              <a:pPr/>
              <a:t>46</a:t>
            </a:fld>
            <a:endParaRPr lang="en-US" dirty="0"/>
          </a:p>
        </p:txBody>
      </p:sp>
      <p:pic>
        <p:nvPicPr>
          <p:cNvPr id="8" name="Graphic 7" descr="Marketing">
            <a:extLst>
              <a:ext uri="{FF2B5EF4-FFF2-40B4-BE49-F238E27FC236}">
                <a16:creationId xmlns:a16="http://schemas.microsoft.com/office/drawing/2014/main" id="{080F4536-A89A-8648-B7CF-A76EF14769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59161" y="1514654"/>
            <a:ext cx="1267757" cy="1267757"/>
          </a:xfrm>
          <a:prstGeom prst="rect">
            <a:avLst/>
          </a:prstGeom>
        </p:spPr>
      </p:pic>
      <p:pic>
        <p:nvPicPr>
          <p:cNvPr id="15" name="Picture 14">
            <a:extLst>
              <a:ext uri="{FF2B5EF4-FFF2-40B4-BE49-F238E27FC236}">
                <a16:creationId xmlns:a16="http://schemas.microsoft.com/office/drawing/2014/main" id="{846EAC6B-0BD5-D343-837F-B37EB2403F19}"/>
              </a:ext>
            </a:extLst>
          </p:cNvPr>
          <p:cNvPicPr>
            <a:picLocks noChangeAspect="1"/>
          </p:cNvPicPr>
          <p:nvPr/>
        </p:nvPicPr>
        <p:blipFill>
          <a:blip r:embed="rId4"/>
          <a:stretch>
            <a:fillRect/>
          </a:stretch>
        </p:blipFill>
        <p:spPr>
          <a:xfrm>
            <a:off x="1105937" y="3955646"/>
            <a:ext cx="989657" cy="744161"/>
          </a:xfrm>
          <a:prstGeom prst="rect">
            <a:avLst/>
          </a:prstGeom>
        </p:spPr>
      </p:pic>
      <p:grpSp>
        <p:nvGrpSpPr>
          <p:cNvPr id="34" name="Group 33">
            <a:extLst>
              <a:ext uri="{FF2B5EF4-FFF2-40B4-BE49-F238E27FC236}">
                <a16:creationId xmlns:a16="http://schemas.microsoft.com/office/drawing/2014/main" id="{B871150A-C6A8-D848-BE61-5A36C97D5919}"/>
              </a:ext>
            </a:extLst>
          </p:cNvPr>
          <p:cNvGrpSpPr/>
          <p:nvPr/>
        </p:nvGrpSpPr>
        <p:grpSpPr>
          <a:xfrm>
            <a:off x="1888732" y="1586156"/>
            <a:ext cx="1022482" cy="521195"/>
            <a:chOff x="2337792" y="1529316"/>
            <a:chExt cx="1022482" cy="521195"/>
          </a:xfrm>
        </p:grpSpPr>
        <p:cxnSp>
          <p:nvCxnSpPr>
            <p:cNvPr id="17" name="Straight Arrow Connector 16">
              <a:extLst>
                <a:ext uri="{FF2B5EF4-FFF2-40B4-BE49-F238E27FC236}">
                  <a16:creationId xmlns:a16="http://schemas.microsoft.com/office/drawing/2014/main" id="{69A2BF8A-CBB5-D342-ABCC-AA1F049ABAA1}"/>
                </a:ext>
              </a:extLst>
            </p:cNvPr>
            <p:cNvCxnSpPr>
              <a:cxnSpLocks/>
            </p:cNvCxnSpPr>
            <p:nvPr/>
          </p:nvCxnSpPr>
          <p:spPr>
            <a:xfrm flipV="1">
              <a:off x="2337792" y="1654644"/>
              <a:ext cx="1022482" cy="395867"/>
            </a:xfrm>
            <a:prstGeom prst="straightConnector1">
              <a:avLst/>
            </a:prstGeom>
            <a:ln w="12700" cmpd="sng">
              <a:solidFill>
                <a:schemeClr val="bg1">
                  <a:lumMod val="65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sp>
          <p:nvSpPr>
            <p:cNvPr id="29" name="TextBox 28">
              <a:extLst>
                <a:ext uri="{FF2B5EF4-FFF2-40B4-BE49-F238E27FC236}">
                  <a16:creationId xmlns:a16="http://schemas.microsoft.com/office/drawing/2014/main" id="{04B1E04E-F4B4-6D44-961A-45CDB9BE2DCA}"/>
                </a:ext>
              </a:extLst>
            </p:cNvPr>
            <p:cNvSpPr txBox="1"/>
            <p:nvPr/>
          </p:nvSpPr>
          <p:spPr>
            <a:xfrm>
              <a:off x="2439777" y="1529316"/>
              <a:ext cx="699587" cy="369332"/>
            </a:xfrm>
            <a:prstGeom prst="rect">
              <a:avLst/>
            </a:prstGeom>
            <a:noFill/>
          </p:spPr>
          <p:txBody>
            <a:bodyPr wrap="square" rtlCol="0">
              <a:spAutoFit/>
            </a:bodyPr>
            <a:lstStyle/>
            <a:p>
              <a:r>
                <a:rPr lang="en-US" dirty="0"/>
                <a:t>json</a:t>
              </a:r>
            </a:p>
          </p:txBody>
        </p:sp>
      </p:grpSp>
      <p:grpSp>
        <p:nvGrpSpPr>
          <p:cNvPr id="35" name="Group 34">
            <a:extLst>
              <a:ext uri="{FF2B5EF4-FFF2-40B4-BE49-F238E27FC236}">
                <a16:creationId xmlns:a16="http://schemas.microsoft.com/office/drawing/2014/main" id="{DA3434FB-2DA6-6B42-BB8D-52F1B657F0D1}"/>
              </a:ext>
            </a:extLst>
          </p:cNvPr>
          <p:cNvGrpSpPr/>
          <p:nvPr/>
        </p:nvGrpSpPr>
        <p:grpSpPr>
          <a:xfrm>
            <a:off x="2549694" y="2107135"/>
            <a:ext cx="1434808" cy="672510"/>
            <a:chOff x="2509407" y="1826304"/>
            <a:chExt cx="1533030" cy="1347964"/>
          </a:xfrm>
        </p:grpSpPr>
        <p:cxnSp>
          <p:nvCxnSpPr>
            <p:cNvPr id="19" name="Straight Arrow Connector 18">
              <a:extLst>
                <a:ext uri="{FF2B5EF4-FFF2-40B4-BE49-F238E27FC236}">
                  <a16:creationId xmlns:a16="http://schemas.microsoft.com/office/drawing/2014/main" id="{F6BAADCC-AEF4-074A-A2B9-81CFAE6AC267}"/>
                </a:ext>
              </a:extLst>
            </p:cNvPr>
            <p:cNvCxnSpPr>
              <a:cxnSpLocks/>
              <a:stCxn id="9" idx="2"/>
              <a:endCxn id="11" idx="0"/>
            </p:cNvCxnSpPr>
            <p:nvPr/>
          </p:nvCxnSpPr>
          <p:spPr>
            <a:xfrm flipH="1">
              <a:off x="2509407" y="1826304"/>
              <a:ext cx="1427465" cy="1347964"/>
            </a:xfrm>
            <a:prstGeom prst="straightConnector1">
              <a:avLst/>
            </a:prstGeom>
            <a:ln w="12700" cmpd="sng">
              <a:solidFill>
                <a:schemeClr val="bg1">
                  <a:lumMod val="65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sp>
          <p:nvSpPr>
            <p:cNvPr id="30" name="TextBox 29">
              <a:extLst>
                <a:ext uri="{FF2B5EF4-FFF2-40B4-BE49-F238E27FC236}">
                  <a16:creationId xmlns:a16="http://schemas.microsoft.com/office/drawing/2014/main" id="{B4F6CFC5-BFF5-F845-917A-5149207BB16D}"/>
                </a:ext>
              </a:extLst>
            </p:cNvPr>
            <p:cNvSpPr txBox="1"/>
            <p:nvPr/>
          </p:nvSpPr>
          <p:spPr>
            <a:xfrm>
              <a:off x="3342850" y="2125221"/>
              <a:ext cx="699587" cy="369333"/>
            </a:xfrm>
            <a:prstGeom prst="rect">
              <a:avLst/>
            </a:prstGeom>
            <a:noFill/>
          </p:spPr>
          <p:txBody>
            <a:bodyPr wrap="square" rtlCol="0">
              <a:spAutoFit/>
            </a:bodyPr>
            <a:lstStyle/>
            <a:p>
              <a:r>
                <a:rPr lang="en-US" dirty="0"/>
                <a:t>json</a:t>
              </a:r>
            </a:p>
          </p:txBody>
        </p:sp>
      </p:grpSp>
      <p:grpSp>
        <p:nvGrpSpPr>
          <p:cNvPr id="36" name="Group 35">
            <a:extLst>
              <a:ext uri="{FF2B5EF4-FFF2-40B4-BE49-F238E27FC236}">
                <a16:creationId xmlns:a16="http://schemas.microsoft.com/office/drawing/2014/main" id="{C8CF0905-07E3-8145-BE83-93A0AB4F9EC9}"/>
              </a:ext>
            </a:extLst>
          </p:cNvPr>
          <p:cNvGrpSpPr/>
          <p:nvPr/>
        </p:nvGrpSpPr>
        <p:grpSpPr>
          <a:xfrm>
            <a:off x="1431353" y="3393864"/>
            <a:ext cx="1118342" cy="561782"/>
            <a:chOff x="1431353" y="3393864"/>
            <a:chExt cx="1118342" cy="561782"/>
          </a:xfrm>
        </p:grpSpPr>
        <p:cxnSp>
          <p:nvCxnSpPr>
            <p:cNvPr id="22" name="Straight Arrow Connector 21">
              <a:extLst>
                <a:ext uri="{FF2B5EF4-FFF2-40B4-BE49-F238E27FC236}">
                  <a16:creationId xmlns:a16="http://schemas.microsoft.com/office/drawing/2014/main" id="{D399B679-893C-054A-B201-3C1BF425FBC1}"/>
                </a:ext>
              </a:extLst>
            </p:cNvPr>
            <p:cNvCxnSpPr>
              <a:cxnSpLocks/>
              <a:stCxn id="15" idx="0"/>
              <a:endCxn id="11" idx="2"/>
            </p:cNvCxnSpPr>
            <p:nvPr/>
          </p:nvCxnSpPr>
          <p:spPr>
            <a:xfrm flipV="1">
              <a:off x="1600766" y="3536644"/>
              <a:ext cx="948929" cy="419002"/>
            </a:xfrm>
            <a:prstGeom prst="straightConnector1">
              <a:avLst/>
            </a:prstGeom>
            <a:ln w="12700" cmpd="sng">
              <a:solidFill>
                <a:schemeClr val="bg1">
                  <a:lumMod val="65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sp>
          <p:nvSpPr>
            <p:cNvPr id="32" name="TextBox 31">
              <a:extLst>
                <a:ext uri="{FF2B5EF4-FFF2-40B4-BE49-F238E27FC236}">
                  <a16:creationId xmlns:a16="http://schemas.microsoft.com/office/drawing/2014/main" id="{8CEF7667-80E1-5040-892D-C2DAA81AC147}"/>
                </a:ext>
              </a:extLst>
            </p:cNvPr>
            <p:cNvSpPr txBox="1"/>
            <p:nvPr/>
          </p:nvSpPr>
          <p:spPr>
            <a:xfrm>
              <a:off x="1431353" y="3393864"/>
              <a:ext cx="745561" cy="369332"/>
            </a:xfrm>
            <a:prstGeom prst="rect">
              <a:avLst/>
            </a:prstGeom>
            <a:noFill/>
          </p:spPr>
          <p:txBody>
            <a:bodyPr wrap="square" rtlCol="0">
              <a:spAutoFit/>
            </a:bodyPr>
            <a:lstStyle/>
            <a:p>
              <a:r>
                <a:rPr lang="en-US" dirty="0"/>
                <a:t>bytes</a:t>
              </a:r>
            </a:p>
          </p:txBody>
        </p:sp>
      </p:grpSp>
      <p:grpSp>
        <p:nvGrpSpPr>
          <p:cNvPr id="37" name="Group 36">
            <a:extLst>
              <a:ext uri="{FF2B5EF4-FFF2-40B4-BE49-F238E27FC236}">
                <a16:creationId xmlns:a16="http://schemas.microsoft.com/office/drawing/2014/main" id="{52D9F38B-66BD-E947-B23B-EC70EB85491D}"/>
              </a:ext>
            </a:extLst>
          </p:cNvPr>
          <p:cNvGrpSpPr/>
          <p:nvPr/>
        </p:nvGrpSpPr>
        <p:grpSpPr>
          <a:xfrm>
            <a:off x="2690304" y="2360733"/>
            <a:ext cx="3082967" cy="441471"/>
            <a:chOff x="3236330" y="2402765"/>
            <a:chExt cx="2611557" cy="644114"/>
          </a:xfrm>
        </p:grpSpPr>
        <p:cxnSp>
          <p:nvCxnSpPr>
            <p:cNvPr id="25" name="Straight Arrow Connector 24">
              <a:extLst>
                <a:ext uri="{FF2B5EF4-FFF2-40B4-BE49-F238E27FC236}">
                  <a16:creationId xmlns:a16="http://schemas.microsoft.com/office/drawing/2014/main" id="{620C2FBD-EDDA-3148-83E3-900E708350DD}"/>
                </a:ext>
              </a:extLst>
            </p:cNvPr>
            <p:cNvCxnSpPr>
              <a:cxnSpLocks/>
            </p:cNvCxnSpPr>
            <p:nvPr/>
          </p:nvCxnSpPr>
          <p:spPr>
            <a:xfrm flipV="1">
              <a:off x="3236330" y="2402765"/>
              <a:ext cx="2611557" cy="644114"/>
            </a:xfrm>
            <a:prstGeom prst="straightConnector1">
              <a:avLst/>
            </a:prstGeom>
            <a:ln w="12700" cmpd="sng">
              <a:solidFill>
                <a:schemeClr val="bg1">
                  <a:lumMod val="65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sp>
          <p:nvSpPr>
            <p:cNvPr id="33" name="TextBox 32">
              <a:extLst>
                <a:ext uri="{FF2B5EF4-FFF2-40B4-BE49-F238E27FC236}">
                  <a16:creationId xmlns:a16="http://schemas.microsoft.com/office/drawing/2014/main" id="{7584E0EF-1C6B-1F44-AD76-2045E095EB08}"/>
                </a:ext>
              </a:extLst>
            </p:cNvPr>
            <p:cNvSpPr txBox="1"/>
            <p:nvPr/>
          </p:nvSpPr>
          <p:spPr>
            <a:xfrm>
              <a:off x="5102122" y="2542775"/>
              <a:ext cx="699587" cy="369333"/>
            </a:xfrm>
            <a:prstGeom prst="rect">
              <a:avLst/>
            </a:prstGeom>
            <a:noFill/>
          </p:spPr>
          <p:txBody>
            <a:bodyPr wrap="square" rtlCol="0">
              <a:spAutoFit/>
            </a:bodyPr>
            <a:lstStyle/>
            <a:p>
              <a:r>
                <a:rPr lang="en-US" dirty="0"/>
                <a:t>json</a:t>
              </a:r>
            </a:p>
          </p:txBody>
        </p:sp>
      </p:grpSp>
      <p:sp>
        <p:nvSpPr>
          <p:cNvPr id="27" name="Footer Placeholder 9">
            <a:extLst>
              <a:ext uri="{FF2B5EF4-FFF2-40B4-BE49-F238E27FC236}">
                <a16:creationId xmlns:a16="http://schemas.microsoft.com/office/drawing/2014/main" id="{7F775F9F-6718-9A41-8466-3C054D1FC907}"/>
              </a:ext>
            </a:extLst>
          </p:cNvPr>
          <p:cNvSpPr>
            <a:spLocks noGrp="1"/>
          </p:cNvSpPr>
          <p:nvPr>
            <p:ph type="ftr" sz="quarter" idx="21"/>
          </p:nvPr>
        </p:nvSpPr>
        <p:spPr>
          <a:xfrm>
            <a:off x="1676401" y="4802823"/>
            <a:ext cx="5791199" cy="274637"/>
          </a:xfrm>
        </p:spPr>
        <p:txBody>
          <a:bodyPr/>
          <a:lstStyle/>
          <a:p>
            <a:r>
              <a:rPr lang="en-US" dirty="0">
                <a:solidFill>
                  <a:schemeClr val="tx2"/>
                </a:solidFill>
              </a:rPr>
              <a:t>© 2021 California Institute of Technology. Government sponsorship acknowledged.</a:t>
            </a:r>
          </a:p>
        </p:txBody>
      </p:sp>
      <p:grpSp>
        <p:nvGrpSpPr>
          <p:cNvPr id="28" name="Group 27">
            <a:extLst>
              <a:ext uri="{FF2B5EF4-FFF2-40B4-BE49-F238E27FC236}">
                <a16:creationId xmlns:a16="http://schemas.microsoft.com/office/drawing/2014/main" id="{17FEE6E0-6D1D-8641-8239-F0806E78EF07}"/>
              </a:ext>
            </a:extLst>
          </p:cNvPr>
          <p:cNvGrpSpPr/>
          <p:nvPr/>
        </p:nvGrpSpPr>
        <p:grpSpPr>
          <a:xfrm>
            <a:off x="6843770" y="4048212"/>
            <a:ext cx="1924310" cy="646331"/>
            <a:chOff x="6723097" y="3824876"/>
            <a:chExt cx="1924310" cy="646331"/>
          </a:xfrm>
        </p:grpSpPr>
        <p:sp>
          <p:nvSpPr>
            <p:cNvPr id="31" name="Rounded Rectangle 30">
              <a:extLst>
                <a:ext uri="{FF2B5EF4-FFF2-40B4-BE49-F238E27FC236}">
                  <a16:creationId xmlns:a16="http://schemas.microsoft.com/office/drawing/2014/main" id="{F654E3DA-52C6-BF4E-A582-11A2FDB6FFF6}"/>
                </a:ext>
              </a:extLst>
            </p:cNvPr>
            <p:cNvSpPr/>
            <p:nvPr/>
          </p:nvSpPr>
          <p:spPr>
            <a:xfrm>
              <a:off x="6723097" y="3983382"/>
              <a:ext cx="699464" cy="310758"/>
            </a:xfrm>
            <a:prstGeom prst="roundRect">
              <a:avLst/>
            </a:prstGeom>
            <a:noFill/>
            <a:ln w="38100">
              <a:solidFill>
                <a:schemeClr val="accent3"/>
              </a:solidFill>
              <a:prstDash val="dash"/>
              <a:extLst>
                <a:ext uri="{C807C97D-BFC1-408E-A445-0C87EB9F89A2}">
                  <ask:lineSketchStyleProps xmlns:ask="http://schemas.microsoft.com/office/drawing/2018/sketchyshapes">
                    <ask:type>
                      <ask:lineSketchNone/>
                    </ask:type>
                  </ask:lineSketchStyleProps>
                </a:ext>
              </a:extLst>
            </a:ln>
            <a:effectLst/>
          </p:spPr>
          <p:style>
            <a:lnRef idx="1">
              <a:schemeClr val="accent1"/>
            </a:lnRef>
            <a:fillRef idx="3">
              <a:schemeClr val="accent1"/>
            </a:fillRef>
            <a:effectRef idx="2">
              <a:schemeClr val="accent1"/>
            </a:effectRef>
            <a:fontRef idx="minor">
              <a:schemeClr val="lt1"/>
            </a:fontRef>
          </p:style>
          <p:txBody>
            <a:bodyPr rtlCol="0" anchor="ctr">
              <a:noAutofit/>
            </a:bodyPr>
            <a:lstStyle/>
            <a:p>
              <a:pPr algn="ctr"/>
              <a:endParaRPr lang="en-US"/>
            </a:p>
          </p:txBody>
        </p:sp>
        <p:sp>
          <p:nvSpPr>
            <p:cNvPr id="38" name="TextBox 37">
              <a:extLst>
                <a:ext uri="{FF2B5EF4-FFF2-40B4-BE49-F238E27FC236}">
                  <a16:creationId xmlns:a16="http://schemas.microsoft.com/office/drawing/2014/main" id="{3DE53031-6966-3A4B-B1AE-00822CF66BBD}"/>
                </a:ext>
              </a:extLst>
            </p:cNvPr>
            <p:cNvSpPr txBox="1"/>
            <p:nvPr/>
          </p:nvSpPr>
          <p:spPr>
            <a:xfrm>
              <a:off x="7450589" y="3824876"/>
              <a:ext cx="1196818" cy="646331"/>
            </a:xfrm>
            <a:prstGeom prst="rect">
              <a:avLst/>
            </a:prstGeom>
            <a:noFill/>
          </p:spPr>
          <p:txBody>
            <a:bodyPr wrap="square" rtlCol="0">
              <a:spAutoFit/>
            </a:bodyPr>
            <a:lstStyle/>
            <a:p>
              <a:pPr algn="ctr"/>
              <a:r>
                <a:rPr lang="en-US" dirty="0"/>
                <a:t>JVM Boundary</a:t>
              </a:r>
            </a:p>
          </p:txBody>
        </p:sp>
      </p:grpSp>
      <p:grpSp>
        <p:nvGrpSpPr>
          <p:cNvPr id="23" name="Group 22">
            <a:extLst>
              <a:ext uri="{FF2B5EF4-FFF2-40B4-BE49-F238E27FC236}">
                <a16:creationId xmlns:a16="http://schemas.microsoft.com/office/drawing/2014/main" id="{C2F6806D-96C8-BB43-9F91-7D42D3694EB7}"/>
              </a:ext>
            </a:extLst>
          </p:cNvPr>
          <p:cNvGrpSpPr/>
          <p:nvPr/>
        </p:nvGrpSpPr>
        <p:grpSpPr>
          <a:xfrm>
            <a:off x="3104490" y="1214765"/>
            <a:ext cx="1644300" cy="801018"/>
            <a:chOff x="3511446" y="1181550"/>
            <a:chExt cx="1644300" cy="801018"/>
          </a:xfrm>
        </p:grpSpPr>
        <p:pic>
          <p:nvPicPr>
            <p:cNvPr id="9" name="Picture 8">
              <a:extLst>
                <a:ext uri="{FF2B5EF4-FFF2-40B4-BE49-F238E27FC236}">
                  <a16:creationId xmlns:a16="http://schemas.microsoft.com/office/drawing/2014/main" id="{08852BAD-4EDD-084F-A94B-C97593BD1FA4}"/>
                </a:ext>
              </a:extLst>
            </p:cNvPr>
            <p:cNvPicPr>
              <a:picLocks noChangeAspect="1"/>
            </p:cNvPicPr>
            <p:nvPr/>
          </p:nvPicPr>
          <p:blipFill>
            <a:blip r:embed="rId5"/>
            <a:stretch>
              <a:fillRect/>
            </a:stretch>
          </p:blipFill>
          <p:spPr>
            <a:xfrm>
              <a:off x="3593194" y="1317065"/>
              <a:ext cx="1398927" cy="476024"/>
            </a:xfrm>
            <a:prstGeom prst="rect">
              <a:avLst/>
            </a:prstGeom>
          </p:spPr>
        </p:pic>
        <p:sp>
          <p:nvSpPr>
            <p:cNvPr id="39" name="Rounded Rectangle 38">
              <a:extLst>
                <a:ext uri="{FF2B5EF4-FFF2-40B4-BE49-F238E27FC236}">
                  <a16:creationId xmlns:a16="http://schemas.microsoft.com/office/drawing/2014/main" id="{5E104856-DCDA-7E40-9B2F-DD90D61F88CC}"/>
                </a:ext>
              </a:extLst>
            </p:cNvPr>
            <p:cNvSpPr/>
            <p:nvPr/>
          </p:nvSpPr>
          <p:spPr>
            <a:xfrm>
              <a:off x="3511446" y="1181550"/>
              <a:ext cx="1644300" cy="801018"/>
            </a:xfrm>
            <a:prstGeom prst="roundRect">
              <a:avLst/>
            </a:prstGeom>
            <a:noFill/>
            <a:ln w="38100">
              <a:solidFill>
                <a:schemeClr val="accent3"/>
              </a:solidFill>
              <a:prstDash val="dash"/>
              <a:extLst>
                <a:ext uri="{C807C97D-BFC1-408E-A445-0C87EB9F89A2}">
                  <ask:lineSketchStyleProps xmlns:ask="http://schemas.microsoft.com/office/drawing/2018/sketchyshapes">
                    <ask:type>
                      <ask:lineSketchNone/>
                    </ask:type>
                  </ask:lineSketchStyleProps>
                </a:ext>
              </a:extLst>
            </a:ln>
            <a:effectLst/>
          </p:spPr>
          <p:style>
            <a:lnRef idx="1">
              <a:schemeClr val="accent1"/>
            </a:lnRef>
            <a:fillRef idx="3">
              <a:schemeClr val="accent1"/>
            </a:fillRef>
            <a:effectRef idx="2">
              <a:schemeClr val="accent1"/>
            </a:effectRef>
            <a:fontRef idx="minor">
              <a:schemeClr val="lt1"/>
            </a:fontRef>
          </p:style>
          <p:txBody>
            <a:bodyPr rtlCol="0" anchor="ctr">
              <a:noAutofit/>
            </a:bodyPr>
            <a:lstStyle/>
            <a:p>
              <a:pPr algn="ctr"/>
              <a:endParaRPr lang="en-US"/>
            </a:p>
          </p:txBody>
        </p:sp>
      </p:grpSp>
      <p:grpSp>
        <p:nvGrpSpPr>
          <p:cNvPr id="21" name="Group 20">
            <a:extLst>
              <a:ext uri="{FF2B5EF4-FFF2-40B4-BE49-F238E27FC236}">
                <a16:creationId xmlns:a16="http://schemas.microsoft.com/office/drawing/2014/main" id="{7925639A-99CC-8B46-A9FB-26B45A81CDCC}"/>
              </a:ext>
            </a:extLst>
          </p:cNvPr>
          <p:cNvGrpSpPr/>
          <p:nvPr/>
        </p:nvGrpSpPr>
        <p:grpSpPr>
          <a:xfrm>
            <a:off x="2176914" y="2792483"/>
            <a:ext cx="745561" cy="744161"/>
            <a:chOff x="2847633" y="2817827"/>
            <a:chExt cx="745561" cy="744161"/>
          </a:xfrm>
        </p:grpSpPr>
        <p:pic>
          <p:nvPicPr>
            <p:cNvPr id="11" name="Graphic 10" descr="Factory">
              <a:extLst>
                <a:ext uri="{FF2B5EF4-FFF2-40B4-BE49-F238E27FC236}">
                  <a16:creationId xmlns:a16="http://schemas.microsoft.com/office/drawing/2014/main" id="{5EA1C1F0-A412-7748-B909-773CC7E991F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847633" y="2817827"/>
              <a:ext cx="745561" cy="744161"/>
            </a:xfrm>
            <a:prstGeom prst="rect">
              <a:avLst/>
            </a:prstGeom>
          </p:spPr>
        </p:pic>
        <p:sp>
          <p:nvSpPr>
            <p:cNvPr id="40" name="Rounded Rectangle 39">
              <a:extLst>
                <a:ext uri="{FF2B5EF4-FFF2-40B4-BE49-F238E27FC236}">
                  <a16:creationId xmlns:a16="http://schemas.microsoft.com/office/drawing/2014/main" id="{A171506A-F0CD-D841-B1D2-723734B3D933}"/>
                </a:ext>
              </a:extLst>
            </p:cNvPr>
            <p:cNvSpPr/>
            <p:nvPr/>
          </p:nvSpPr>
          <p:spPr>
            <a:xfrm>
              <a:off x="2892829" y="2893755"/>
              <a:ext cx="636681" cy="620521"/>
            </a:xfrm>
            <a:prstGeom prst="roundRect">
              <a:avLst/>
            </a:prstGeom>
            <a:noFill/>
            <a:ln w="38100">
              <a:solidFill>
                <a:schemeClr val="accent3"/>
              </a:solidFill>
              <a:prstDash val="dash"/>
              <a:extLst>
                <a:ext uri="{C807C97D-BFC1-408E-A445-0C87EB9F89A2}">
                  <ask:lineSketchStyleProps xmlns:ask="http://schemas.microsoft.com/office/drawing/2018/sketchyshapes">
                    <ask:type>
                      <ask:lineSketchNone/>
                    </ask:type>
                  </ask:lineSketchStyleProps>
                </a:ext>
              </a:extLst>
            </a:ln>
            <a:effectLst/>
          </p:spPr>
          <p:style>
            <a:lnRef idx="1">
              <a:schemeClr val="accent1"/>
            </a:lnRef>
            <a:fillRef idx="3">
              <a:schemeClr val="accent1"/>
            </a:fillRef>
            <a:effectRef idx="2">
              <a:schemeClr val="accent1"/>
            </a:effectRef>
            <a:fontRef idx="minor">
              <a:schemeClr val="lt1"/>
            </a:fontRef>
          </p:style>
          <p:txBody>
            <a:bodyPr rtlCol="0" anchor="ctr">
              <a:noAutofit/>
            </a:bodyPr>
            <a:lstStyle/>
            <a:p>
              <a:pPr algn="ctr"/>
              <a:endParaRPr lang="en-US"/>
            </a:p>
          </p:txBody>
        </p:sp>
      </p:grpSp>
      <p:grpSp>
        <p:nvGrpSpPr>
          <p:cNvPr id="42" name="Group 41">
            <a:extLst>
              <a:ext uri="{FF2B5EF4-FFF2-40B4-BE49-F238E27FC236}">
                <a16:creationId xmlns:a16="http://schemas.microsoft.com/office/drawing/2014/main" id="{5BB20690-DBAB-AA45-9298-ADF562CB2401}"/>
              </a:ext>
            </a:extLst>
          </p:cNvPr>
          <p:cNvGrpSpPr/>
          <p:nvPr/>
        </p:nvGrpSpPr>
        <p:grpSpPr>
          <a:xfrm>
            <a:off x="2911214" y="2802616"/>
            <a:ext cx="745561" cy="744161"/>
            <a:chOff x="2847633" y="2817827"/>
            <a:chExt cx="745561" cy="744161"/>
          </a:xfrm>
        </p:grpSpPr>
        <p:pic>
          <p:nvPicPr>
            <p:cNvPr id="43" name="Graphic 42" descr="Factory">
              <a:extLst>
                <a:ext uri="{FF2B5EF4-FFF2-40B4-BE49-F238E27FC236}">
                  <a16:creationId xmlns:a16="http://schemas.microsoft.com/office/drawing/2014/main" id="{79B666F0-8301-D64E-8A3B-86712A5EAC1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847633" y="2817827"/>
              <a:ext cx="745561" cy="744161"/>
            </a:xfrm>
            <a:prstGeom prst="rect">
              <a:avLst/>
            </a:prstGeom>
          </p:spPr>
        </p:pic>
        <p:sp>
          <p:nvSpPr>
            <p:cNvPr id="44" name="Rounded Rectangle 43">
              <a:extLst>
                <a:ext uri="{FF2B5EF4-FFF2-40B4-BE49-F238E27FC236}">
                  <a16:creationId xmlns:a16="http://schemas.microsoft.com/office/drawing/2014/main" id="{BFE536DD-7B0A-394C-B563-090963958AC7}"/>
                </a:ext>
              </a:extLst>
            </p:cNvPr>
            <p:cNvSpPr/>
            <p:nvPr/>
          </p:nvSpPr>
          <p:spPr>
            <a:xfrm>
              <a:off x="2892829" y="2893755"/>
              <a:ext cx="636681" cy="620521"/>
            </a:xfrm>
            <a:prstGeom prst="roundRect">
              <a:avLst/>
            </a:prstGeom>
            <a:noFill/>
            <a:ln w="38100">
              <a:solidFill>
                <a:schemeClr val="accent3"/>
              </a:solidFill>
              <a:prstDash val="dash"/>
              <a:extLst>
                <a:ext uri="{C807C97D-BFC1-408E-A445-0C87EB9F89A2}">
                  <ask:lineSketchStyleProps xmlns:ask="http://schemas.microsoft.com/office/drawing/2018/sketchyshapes">
                    <ask:type>
                      <ask:lineSketchNone/>
                    </ask:type>
                  </ask:lineSketchStyleProps>
                </a:ext>
              </a:extLst>
            </a:ln>
            <a:effectLst/>
          </p:spPr>
          <p:style>
            <a:lnRef idx="1">
              <a:schemeClr val="accent1"/>
            </a:lnRef>
            <a:fillRef idx="3">
              <a:schemeClr val="accent1"/>
            </a:fillRef>
            <a:effectRef idx="2">
              <a:schemeClr val="accent1"/>
            </a:effectRef>
            <a:fontRef idx="minor">
              <a:schemeClr val="lt1"/>
            </a:fontRef>
          </p:style>
          <p:txBody>
            <a:bodyPr rtlCol="0" anchor="ctr">
              <a:noAutofit/>
            </a:bodyPr>
            <a:lstStyle/>
            <a:p>
              <a:pPr algn="ctr"/>
              <a:endParaRPr lang="en-US"/>
            </a:p>
          </p:txBody>
        </p:sp>
      </p:grpSp>
      <p:grpSp>
        <p:nvGrpSpPr>
          <p:cNvPr id="45" name="Group 44">
            <a:extLst>
              <a:ext uri="{FF2B5EF4-FFF2-40B4-BE49-F238E27FC236}">
                <a16:creationId xmlns:a16="http://schemas.microsoft.com/office/drawing/2014/main" id="{C26A2A41-DB12-2C4E-9C52-CFF3324EB985}"/>
              </a:ext>
            </a:extLst>
          </p:cNvPr>
          <p:cNvGrpSpPr/>
          <p:nvPr/>
        </p:nvGrpSpPr>
        <p:grpSpPr>
          <a:xfrm>
            <a:off x="3650801" y="2802616"/>
            <a:ext cx="745561" cy="744161"/>
            <a:chOff x="2847633" y="2817827"/>
            <a:chExt cx="745561" cy="744161"/>
          </a:xfrm>
        </p:grpSpPr>
        <p:pic>
          <p:nvPicPr>
            <p:cNvPr id="46" name="Graphic 45" descr="Factory">
              <a:extLst>
                <a:ext uri="{FF2B5EF4-FFF2-40B4-BE49-F238E27FC236}">
                  <a16:creationId xmlns:a16="http://schemas.microsoft.com/office/drawing/2014/main" id="{45654FC0-AF44-0B4F-BD96-E5548ED1312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847633" y="2817827"/>
              <a:ext cx="745561" cy="744161"/>
            </a:xfrm>
            <a:prstGeom prst="rect">
              <a:avLst/>
            </a:prstGeom>
          </p:spPr>
        </p:pic>
        <p:sp>
          <p:nvSpPr>
            <p:cNvPr id="47" name="Rounded Rectangle 46">
              <a:extLst>
                <a:ext uri="{FF2B5EF4-FFF2-40B4-BE49-F238E27FC236}">
                  <a16:creationId xmlns:a16="http://schemas.microsoft.com/office/drawing/2014/main" id="{065A5BD5-8D4A-1048-842D-9937496BBADD}"/>
                </a:ext>
              </a:extLst>
            </p:cNvPr>
            <p:cNvSpPr/>
            <p:nvPr/>
          </p:nvSpPr>
          <p:spPr>
            <a:xfrm>
              <a:off x="2892829" y="2893755"/>
              <a:ext cx="636681" cy="620521"/>
            </a:xfrm>
            <a:prstGeom prst="roundRect">
              <a:avLst/>
            </a:prstGeom>
            <a:noFill/>
            <a:ln w="38100">
              <a:solidFill>
                <a:schemeClr val="accent3"/>
              </a:solidFill>
              <a:prstDash val="dash"/>
              <a:extLst>
                <a:ext uri="{C807C97D-BFC1-408E-A445-0C87EB9F89A2}">
                  <ask:lineSketchStyleProps xmlns:ask="http://schemas.microsoft.com/office/drawing/2018/sketchyshapes">
                    <ask:type>
                      <ask:lineSketchNone/>
                    </ask:type>
                  </ask:lineSketchStyleProps>
                </a:ext>
              </a:extLst>
            </a:ln>
            <a:effectLst/>
          </p:spPr>
          <p:style>
            <a:lnRef idx="1">
              <a:schemeClr val="accent1"/>
            </a:lnRef>
            <a:fillRef idx="3">
              <a:schemeClr val="accent1"/>
            </a:fillRef>
            <a:effectRef idx="2">
              <a:schemeClr val="accent1"/>
            </a:effectRef>
            <a:fontRef idx="minor">
              <a:schemeClr val="lt1"/>
            </a:fontRef>
          </p:style>
          <p:txBody>
            <a:bodyPr rtlCol="0" anchor="ctr">
              <a:noAutofit/>
            </a:bodyPr>
            <a:lstStyle/>
            <a:p>
              <a:pPr algn="ctr"/>
              <a:endParaRPr lang="en-US"/>
            </a:p>
          </p:txBody>
        </p:sp>
      </p:grpSp>
      <p:grpSp>
        <p:nvGrpSpPr>
          <p:cNvPr id="48" name="Group 47">
            <a:extLst>
              <a:ext uri="{FF2B5EF4-FFF2-40B4-BE49-F238E27FC236}">
                <a16:creationId xmlns:a16="http://schemas.microsoft.com/office/drawing/2014/main" id="{8D89076D-1B4A-374D-B742-9EFA454F9BB0}"/>
              </a:ext>
            </a:extLst>
          </p:cNvPr>
          <p:cNvGrpSpPr/>
          <p:nvPr/>
        </p:nvGrpSpPr>
        <p:grpSpPr>
          <a:xfrm>
            <a:off x="4412278" y="2802616"/>
            <a:ext cx="745561" cy="744161"/>
            <a:chOff x="2847633" y="2817827"/>
            <a:chExt cx="745561" cy="744161"/>
          </a:xfrm>
        </p:grpSpPr>
        <p:pic>
          <p:nvPicPr>
            <p:cNvPr id="49" name="Graphic 48" descr="Factory">
              <a:extLst>
                <a:ext uri="{FF2B5EF4-FFF2-40B4-BE49-F238E27FC236}">
                  <a16:creationId xmlns:a16="http://schemas.microsoft.com/office/drawing/2014/main" id="{70A42BFD-1711-4049-B80C-A463CFCE24B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847633" y="2817827"/>
              <a:ext cx="745561" cy="744161"/>
            </a:xfrm>
            <a:prstGeom prst="rect">
              <a:avLst/>
            </a:prstGeom>
          </p:spPr>
        </p:pic>
        <p:sp>
          <p:nvSpPr>
            <p:cNvPr id="50" name="Rounded Rectangle 49">
              <a:extLst>
                <a:ext uri="{FF2B5EF4-FFF2-40B4-BE49-F238E27FC236}">
                  <a16:creationId xmlns:a16="http://schemas.microsoft.com/office/drawing/2014/main" id="{171F98CF-888D-F444-989C-6216A2038D59}"/>
                </a:ext>
              </a:extLst>
            </p:cNvPr>
            <p:cNvSpPr/>
            <p:nvPr/>
          </p:nvSpPr>
          <p:spPr>
            <a:xfrm>
              <a:off x="2892829" y="2893755"/>
              <a:ext cx="636681" cy="620521"/>
            </a:xfrm>
            <a:prstGeom prst="roundRect">
              <a:avLst/>
            </a:prstGeom>
            <a:noFill/>
            <a:ln w="38100">
              <a:solidFill>
                <a:schemeClr val="accent3"/>
              </a:solidFill>
              <a:prstDash val="dash"/>
              <a:extLst>
                <a:ext uri="{C807C97D-BFC1-408E-A445-0C87EB9F89A2}">
                  <ask:lineSketchStyleProps xmlns:ask="http://schemas.microsoft.com/office/drawing/2018/sketchyshapes">
                    <ask:type>
                      <ask:lineSketchNone/>
                    </ask:type>
                  </ask:lineSketchStyleProps>
                </a:ext>
              </a:extLst>
            </a:ln>
            <a:effectLst/>
          </p:spPr>
          <p:style>
            <a:lnRef idx="1">
              <a:schemeClr val="accent1"/>
            </a:lnRef>
            <a:fillRef idx="3">
              <a:schemeClr val="accent1"/>
            </a:fillRef>
            <a:effectRef idx="2">
              <a:schemeClr val="accent1"/>
            </a:effectRef>
            <a:fontRef idx="minor">
              <a:schemeClr val="lt1"/>
            </a:fontRef>
          </p:style>
          <p:txBody>
            <a:bodyPr rtlCol="0" anchor="ctr">
              <a:noAutofit/>
            </a:bodyPr>
            <a:lstStyle/>
            <a:p>
              <a:pPr algn="ctr"/>
              <a:endParaRPr lang="en-US"/>
            </a:p>
          </p:txBody>
        </p:sp>
      </p:grpSp>
      <p:sp>
        <p:nvSpPr>
          <p:cNvPr id="54" name="TextBox 53">
            <a:extLst>
              <a:ext uri="{FF2B5EF4-FFF2-40B4-BE49-F238E27FC236}">
                <a16:creationId xmlns:a16="http://schemas.microsoft.com/office/drawing/2014/main" id="{B37FC48C-8CFB-6549-886E-BFEB47331A60}"/>
              </a:ext>
            </a:extLst>
          </p:cNvPr>
          <p:cNvSpPr txBox="1"/>
          <p:nvPr/>
        </p:nvSpPr>
        <p:spPr>
          <a:xfrm>
            <a:off x="689921" y="4723427"/>
            <a:ext cx="1609581" cy="215444"/>
          </a:xfrm>
          <a:prstGeom prst="rect">
            <a:avLst/>
          </a:prstGeom>
          <a:noFill/>
        </p:spPr>
        <p:txBody>
          <a:bodyPr wrap="square" rtlCol="0">
            <a:spAutoFit/>
          </a:bodyPr>
          <a:lstStyle/>
          <a:p>
            <a:pPr algn="ctr"/>
            <a:r>
              <a:rPr lang="en-US" sz="800" dirty="0"/>
              <a:t>© 2021 Amazon Web Services</a:t>
            </a:r>
          </a:p>
        </p:txBody>
      </p:sp>
      <p:grpSp>
        <p:nvGrpSpPr>
          <p:cNvPr id="4" name="Group 3">
            <a:extLst>
              <a:ext uri="{FF2B5EF4-FFF2-40B4-BE49-F238E27FC236}">
                <a16:creationId xmlns:a16="http://schemas.microsoft.com/office/drawing/2014/main" id="{FA480AD0-893F-C04A-9537-E9D578BE11E6}"/>
              </a:ext>
            </a:extLst>
          </p:cNvPr>
          <p:cNvGrpSpPr/>
          <p:nvPr/>
        </p:nvGrpSpPr>
        <p:grpSpPr>
          <a:xfrm>
            <a:off x="6050913" y="1766778"/>
            <a:ext cx="1930358" cy="1200006"/>
            <a:chOff x="6050913" y="1766778"/>
            <a:chExt cx="1930358" cy="1200006"/>
          </a:xfrm>
        </p:grpSpPr>
        <p:pic>
          <p:nvPicPr>
            <p:cNvPr id="55" name="Picture 54">
              <a:extLst>
                <a:ext uri="{FF2B5EF4-FFF2-40B4-BE49-F238E27FC236}">
                  <a16:creationId xmlns:a16="http://schemas.microsoft.com/office/drawing/2014/main" id="{9DE87144-59A1-7A41-BE0B-3E1BEB935DB1}"/>
                </a:ext>
              </a:extLst>
            </p:cNvPr>
            <p:cNvPicPr>
              <a:picLocks noChangeAspect="1"/>
            </p:cNvPicPr>
            <p:nvPr/>
          </p:nvPicPr>
          <p:blipFill>
            <a:blip r:embed="rId8"/>
            <a:stretch>
              <a:fillRect/>
            </a:stretch>
          </p:blipFill>
          <p:spPr>
            <a:xfrm>
              <a:off x="6088846" y="1766778"/>
              <a:ext cx="1854492" cy="938983"/>
            </a:xfrm>
            <a:prstGeom prst="rect">
              <a:avLst/>
            </a:prstGeom>
          </p:spPr>
        </p:pic>
        <p:sp>
          <p:nvSpPr>
            <p:cNvPr id="57" name="TextBox 56">
              <a:extLst>
                <a:ext uri="{FF2B5EF4-FFF2-40B4-BE49-F238E27FC236}">
                  <a16:creationId xmlns:a16="http://schemas.microsoft.com/office/drawing/2014/main" id="{7A7F00D6-9FB3-294E-813E-D7C59E683E6A}"/>
                </a:ext>
              </a:extLst>
            </p:cNvPr>
            <p:cNvSpPr txBox="1"/>
            <p:nvPr/>
          </p:nvSpPr>
          <p:spPr>
            <a:xfrm>
              <a:off x="6050913" y="2751340"/>
              <a:ext cx="1930358" cy="215444"/>
            </a:xfrm>
            <a:prstGeom prst="rect">
              <a:avLst/>
            </a:prstGeom>
            <a:noFill/>
          </p:spPr>
          <p:txBody>
            <a:bodyPr wrap="square" rtlCol="0">
              <a:spAutoFit/>
            </a:bodyPr>
            <a:lstStyle/>
            <a:p>
              <a:pPr algn="ctr"/>
              <a:r>
                <a:rPr lang="en-US" sz="800" dirty="0"/>
                <a:t>© 2021 Apache Software Foundation</a:t>
              </a:r>
            </a:p>
          </p:txBody>
        </p:sp>
      </p:grpSp>
    </p:spTree>
    <p:extLst>
      <p:ext uri="{BB962C8B-B14F-4D97-AF65-F5344CB8AC3E}">
        <p14:creationId xmlns:p14="http://schemas.microsoft.com/office/powerpoint/2010/main" val="3063833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70911B2-7685-F74A-B6FB-E481BEA18B2B}"/>
              </a:ext>
            </a:extLst>
          </p:cNvPr>
          <p:cNvSpPr>
            <a:spLocks noGrp="1"/>
          </p:cNvSpPr>
          <p:nvPr>
            <p:ph type="body" sz="quarter" idx="17"/>
          </p:nvPr>
        </p:nvSpPr>
        <p:spPr/>
        <p:txBody>
          <a:bodyPr/>
          <a:lstStyle/>
          <a:p>
            <a:endParaRPr lang="en-US"/>
          </a:p>
        </p:txBody>
      </p:sp>
      <p:sp>
        <p:nvSpPr>
          <p:cNvPr id="3" name="Title 2">
            <a:extLst>
              <a:ext uri="{FF2B5EF4-FFF2-40B4-BE49-F238E27FC236}">
                <a16:creationId xmlns:a16="http://schemas.microsoft.com/office/drawing/2014/main" id="{0FEAFFD9-CA19-A646-ACF4-0C60DF7EE6F3}"/>
              </a:ext>
            </a:extLst>
          </p:cNvPr>
          <p:cNvSpPr>
            <a:spLocks noGrp="1"/>
          </p:cNvSpPr>
          <p:nvPr>
            <p:ph type="title"/>
          </p:nvPr>
        </p:nvSpPr>
        <p:spPr/>
        <p:txBody>
          <a:bodyPr/>
          <a:lstStyle/>
          <a:p>
            <a:r>
              <a:rPr lang="en-US" dirty="0"/>
              <a:t>Fetchers/emitters: Process isolation per parse</a:t>
            </a:r>
          </a:p>
        </p:txBody>
      </p:sp>
      <p:sp>
        <p:nvSpPr>
          <p:cNvPr id="5" name="Date Placeholder 4">
            <a:extLst>
              <a:ext uri="{FF2B5EF4-FFF2-40B4-BE49-F238E27FC236}">
                <a16:creationId xmlns:a16="http://schemas.microsoft.com/office/drawing/2014/main" id="{6BE4C13E-A310-C04B-8684-FFCDF28891E1}"/>
              </a:ext>
            </a:extLst>
          </p:cNvPr>
          <p:cNvSpPr>
            <a:spLocks noGrp="1"/>
          </p:cNvSpPr>
          <p:nvPr>
            <p:ph type="dt" sz="half" idx="20"/>
          </p:nvPr>
        </p:nvSpPr>
        <p:spPr/>
        <p:txBody>
          <a:bodyPr/>
          <a:lstStyle/>
          <a:p>
            <a:fld id="{81BC07D9-38D2-4D21-BB9F-4FB482252065}" type="datetime1">
              <a:rPr lang="en-US" smtClean="0"/>
              <a:t>9/23/21</a:t>
            </a:fld>
            <a:endParaRPr lang="en-US" dirty="0"/>
          </a:p>
        </p:txBody>
      </p:sp>
      <p:sp>
        <p:nvSpPr>
          <p:cNvPr id="7" name="Slide Number Placeholder 6">
            <a:extLst>
              <a:ext uri="{FF2B5EF4-FFF2-40B4-BE49-F238E27FC236}">
                <a16:creationId xmlns:a16="http://schemas.microsoft.com/office/drawing/2014/main" id="{1AB38D7E-CD9A-5F47-A601-F59FE37DFA23}"/>
              </a:ext>
            </a:extLst>
          </p:cNvPr>
          <p:cNvSpPr>
            <a:spLocks noGrp="1"/>
          </p:cNvSpPr>
          <p:nvPr>
            <p:ph type="sldNum" sz="quarter" idx="22"/>
          </p:nvPr>
        </p:nvSpPr>
        <p:spPr/>
        <p:txBody>
          <a:bodyPr/>
          <a:lstStyle/>
          <a:p>
            <a:fld id="{0E0E1749-0B7E-403A-A9A7-95F2ED1F2891}" type="slidenum">
              <a:rPr lang="en-US" smtClean="0"/>
              <a:pPr/>
              <a:t>47</a:t>
            </a:fld>
            <a:endParaRPr lang="en-US" dirty="0"/>
          </a:p>
        </p:txBody>
      </p:sp>
      <p:pic>
        <p:nvPicPr>
          <p:cNvPr id="8" name="Graphic 7" descr="Marketing">
            <a:extLst>
              <a:ext uri="{FF2B5EF4-FFF2-40B4-BE49-F238E27FC236}">
                <a16:creationId xmlns:a16="http://schemas.microsoft.com/office/drawing/2014/main" id="{080F4536-A89A-8648-B7CF-A76EF14769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74327" y="1578894"/>
            <a:ext cx="1267757" cy="1267757"/>
          </a:xfrm>
          <a:prstGeom prst="rect">
            <a:avLst/>
          </a:prstGeom>
        </p:spPr>
      </p:pic>
      <p:pic>
        <p:nvPicPr>
          <p:cNvPr id="15" name="Picture 14">
            <a:extLst>
              <a:ext uri="{FF2B5EF4-FFF2-40B4-BE49-F238E27FC236}">
                <a16:creationId xmlns:a16="http://schemas.microsoft.com/office/drawing/2014/main" id="{846EAC6B-0BD5-D343-837F-B37EB2403F19}"/>
              </a:ext>
            </a:extLst>
          </p:cNvPr>
          <p:cNvPicPr>
            <a:picLocks noChangeAspect="1"/>
          </p:cNvPicPr>
          <p:nvPr/>
        </p:nvPicPr>
        <p:blipFill>
          <a:blip r:embed="rId4"/>
          <a:stretch>
            <a:fillRect/>
          </a:stretch>
        </p:blipFill>
        <p:spPr>
          <a:xfrm>
            <a:off x="978923" y="3915988"/>
            <a:ext cx="989657" cy="744161"/>
          </a:xfrm>
          <a:prstGeom prst="rect">
            <a:avLst/>
          </a:prstGeom>
        </p:spPr>
      </p:pic>
      <p:grpSp>
        <p:nvGrpSpPr>
          <p:cNvPr id="34" name="Group 33">
            <a:extLst>
              <a:ext uri="{FF2B5EF4-FFF2-40B4-BE49-F238E27FC236}">
                <a16:creationId xmlns:a16="http://schemas.microsoft.com/office/drawing/2014/main" id="{B871150A-C6A8-D848-BE61-5A36C97D5919}"/>
              </a:ext>
            </a:extLst>
          </p:cNvPr>
          <p:cNvGrpSpPr/>
          <p:nvPr/>
        </p:nvGrpSpPr>
        <p:grpSpPr>
          <a:xfrm>
            <a:off x="1814993" y="1627588"/>
            <a:ext cx="1022482" cy="521195"/>
            <a:chOff x="2337792" y="1529316"/>
            <a:chExt cx="1022482" cy="521195"/>
          </a:xfrm>
        </p:grpSpPr>
        <p:cxnSp>
          <p:nvCxnSpPr>
            <p:cNvPr id="17" name="Straight Arrow Connector 16">
              <a:extLst>
                <a:ext uri="{FF2B5EF4-FFF2-40B4-BE49-F238E27FC236}">
                  <a16:creationId xmlns:a16="http://schemas.microsoft.com/office/drawing/2014/main" id="{69A2BF8A-CBB5-D342-ABCC-AA1F049ABAA1}"/>
                </a:ext>
              </a:extLst>
            </p:cNvPr>
            <p:cNvCxnSpPr>
              <a:cxnSpLocks/>
            </p:cNvCxnSpPr>
            <p:nvPr/>
          </p:nvCxnSpPr>
          <p:spPr>
            <a:xfrm flipV="1">
              <a:off x="2337792" y="1654644"/>
              <a:ext cx="1022482" cy="395867"/>
            </a:xfrm>
            <a:prstGeom prst="straightConnector1">
              <a:avLst/>
            </a:prstGeom>
            <a:ln w="12700" cmpd="sng">
              <a:solidFill>
                <a:schemeClr val="bg1">
                  <a:lumMod val="65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sp>
          <p:nvSpPr>
            <p:cNvPr id="29" name="TextBox 28">
              <a:extLst>
                <a:ext uri="{FF2B5EF4-FFF2-40B4-BE49-F238E27FC236}">
                  <a16:creationId xmlns:a16="http://schemas.microsoft.com/office/drawing/2014/main" id="{04B1E04E-F4B4-6D44-961A-45CDB9BE2DCA}"/>
                </a:ext>
              </a:extLst>
            </p:cNvPr>
            <p:cNvSpPr txBox="1"/>
            <p:nvPr/>
          </p:nvSpPr>
          <p:spPr>
            <a:xfrm>
              <a:off x="2439777" y="1529316"/>
              <a:ext cx="699587" cy="369332"/>
            </a:xfrm>
            <a:prstGeom prst="rect">
              <a:avLst/>
            </a:prstGeom>
            <a:noFill/>
          </p:spPr>
          <p:txBody>
            <a:bodyPr wrap="square" rtlCol="0">
              <a:spAutoFit/>
            </a:bodyPr>
            <a:lstStyle/>
            <a:p>
              <a:r>
                <a:rPr lang="en-US" dirty="0"/>
                <a:t>json</a:t>
              </a:r>
            </a:p>
          </p:txBody>
        </p:sp>
      </p:grpSp>
      <p:grpSp>
        <p:nvGrpSpPr>
          <p:cNvPr id="35" name="Group 34">
            <a:extLst>
              <a:ext uri="{FF2B5EF4-FFF2-40B4-BE49-F238E27FC236}">
                <a16:creationId xmlns:a16="http://schemas.microsoft.com/office/drawing/2014/main" id="{DA3434FB-2DA6-6B42-BB8D-52F1B657F0D1}"/>
              </a:ext>
            </a:extLst>
          </p:cNvPr>
          <p:cNvGrpSpPr/>
          <p:nvPr/>
        </p:nvGrpSpPr>
        <p:grpSpPr>
          <a:xfrm>
            <a:off x="2395662" y="1826304"/>
            <a:ext cx="1442149" cy="1001206"/>
            <a:chOff x="2395662" y="1826304"/>
            <a:chExt cx="1442149" cy="1001206"/>
          </a:xfrm>
        </p:grpSpPr>
        <p:cxnSp>
          <p:nvCxnSpPr>
            <p:cNvPr id="19" name="Straight Arrow Connector 18">
              <a:extLst>
                <a:ext uri="{FF2B5EF4-FFF2-40B4-BE49-F238E27FC236}">
                  <a16:creationId xmlns:a16="http://schemas.microsoft.com/office/drawing/2014/main" id="{F6BAADCC-AEF4-074A-A2B9-81CFAE6AC267}"/>
                </a:ext>
              </a:extLst>
            </p:cNvPr>
            <p:cNvCxnSpPr>
              <a:cxnSpLocks/>
              <a:stCxn id="9" idx="2"/>
              <a:endCxn id="11" idx="0"/>
            </p:cNvCxnSpPr>
            <p:nvPr/>
          </p:nvCxnSpPr>
          <p:spPr>
            <a:xfrm flipH="1">
              <a:off x="2395662" y="1826304"/>
              <a:ext cx="1372276" cy="1001206"/>
            </a:xfrm>
            <a:prstGeom prst="straightConnector1">
              <a:avLst/>
            </a:prstGeom>
            <a:ln w="12700" cmpd="sng">
              <a:solidFill>
                <a:schemeClr val="bg1">
                  <a:lumMod val="65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sp>
          <p:nvSpPr>
            <p:cNvPr id="30" name="TextBox 29">
              <a:extLst>
                <a:ext uri="{FF2B5EF4-FFF2-40B4-BE49-F238E27FC236}">
                  <a16:creationId xmlns:a16="http://schemas.microsoft.com/office/drawing/2014/main" id="{B4F6CFC5-BFF5-F845-917A-5149207BB16D}"/>
                </a:ext>
              </a:extLst>
            </p:cNvPr>
            <p:cNvSpPr txBox="1"/>
            <p:nvPr/>
          </p:nvSpPr>
          <p:spPr>
            <a:xfrm>
              <a:off x="3138224" y="2084500"/>
              <a:ext cx="699587" cy="369332"/>
            </a:xfrm>
            <a:prstGeom prst="rect">
              <a:avLst/>
            </a:prstGeom>
            <a:noFill/>
          </p:spPr>
          <p:txBody>
            <a:bodyPr wrap="square" rtlCol="0">
              <a:spAutoFit/>
            </a:bodyPr>
            <a:lstStyle/>
            <a:p>
              <a:r>
                <a:rPr lang="en-US" dirty="0"/>
                <a:t>json</a:t>
              </a:r>
            </a:p>
          </p:txBody>
        </p:sp>
      </p:grpSp>
      <p:grpSp>
        <p:nvGrpSpPr>
          <p:cNvPr id="36" name="Group 35">
            <a:extLst>
              <a:ext uri="{FF2B5EF4-FFF2-40B4-BE49-F238E27FC236}">
                <a16:creationId xmlns:a16="http://schemas.microsoft.com/office/drawing/2014/main" id="{C8CF0905-07E3-8145-BE83-93A0AB4F9EC9}"/>
              </a:ext>
            </a:extLst>
          </p:cNvPr>
          <p:cNvGrpSpPr/>
          <p:nvPr/>
        </p:nvGrpSpPr>
        <p:grpSpPr>
          <a:xfrm>
            <a:off x="1191738" y="3455405"/>
            <a:ext cx="1203924" cy="460583"/>
            <a:chOff x="1191738" y="3455405"/>
            <a:chExt cx="1203924" cy="460583"/>
          </a:xfrm>
        </p:grpSpPr>
        <p:cxnSp>
          <p:nvCxnSpPr>
            <p:cNvPr id="22" name="Straight Arrow Connector 21">
              <a:extLst>
                <a:ext uri="{FF2B5EF4-FFF2-40B4-BE49-F238E27FC236}">
                  <a16:creationId xmlns:a16="http://schemas.microsoft.com/office/drawing/2014/main" id="{D399B679-893C-054A-B201-3C1BF425FBC1}"/>
                </a:ext>
              </a:extLst>
            </p:cNvPr>
            <p:cNvCxnSpPr>
              <a:cxnSpLocks/>
              <a:stCxn id="15" idx="0"/>
              <a:endCxn id="11" idx="2"/>
            </p:cNvCxnSpPr>
            <p:nvPr/>
          </p:nvCxnSpPr>
          <p:spPr>
            <a:xfrm flipV="1">
              <a:off x="1473752" y="3571671"/>
              <a:ext cx="921910" cy="344317"/>
            </a:xfrm>
            <a:prstGeom prst="straightConnector1">
              <a:avLst/>
            </a:prstGeom>
            <a:ln w="12700" cmpd="sng">
              <a:solidFill>
                <a:schemeClr val="bg1">
                  <a:lumMod val="65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sp>
          <p:nvSpPr>
            <p:cNvPr id="32" name="TextBox 31">
              <a:extLst>
                <a:ext uri="{FF2B5EF4-FFF2-40B4-BE49-F238E27FC236}">
                  <a16:creationId xmlns:a16="http://schemas.microsoft.com/office/drawing/2014/main" id="{8CEF7667-80E1-5040-892D-C2DAA81AC147}"/>
                </a:ext>
              </a:extLst>
            </p:cNvPr>
            <p:cNvSpPr txBox="1"/>
            <p:nvPr/>
          </p:nvSpPr>
          <p:spPr>
            <a:xfrm>
              <a:off x="1191738" y="3455405"/>
              <a:ext cx="745561" cy="369332"/>
            </a:xfrm>
            <a:prstGeom prst="rect">
              <a:avLst/>
            </a:prstGeom>
            <a:noFill/>
          </p:spPr>
          <p:txBody>
            <a:bodyPr wrap="square" rtlCol="0">
              <a:spAutoFit/>
            </a:bodyPr>
            <a:lstStyle/>
            <a:p>
              <a:r>
                <a:rPr lang="en-US" dirty="0"/>
                <a:t>bytes</a:t>
              </a:r>
            </a:p>
          </p:txBody>
        </p:sp>
      </p:grpSp>
      <p:grpSp>
        <p:nvGrpSpPr>
          <p:cNvPr id="37" name="Group 36">
            <a:extLst>
              <a:ext uri="{FF2B5EF4-FFF2-40B4-BE49-F238E27FC236}">
                <a16:creationId xmlns:a16="http://schemas.microsoft.com/office/drawing/2014/main" id="{52D9F38B-66BD-E947-B23B-EC70EB85491D}"/>
              </a:ext>
            </a:extLst>
          </p:cNvPr>
          <p:cNvGrpSpPr/>
          <p:nvPr/>
        </p:nvGrpSpPr>
        <p:grpSpPr>
          <a:xfrm>
            <a:off x="2451187" y="2379584"/>
            <a:ext cx="3500896" cy="518599"/>
            <a:chOff x="2451187" y="2379584"/>
            <a:chExt cx="3500896" cy="518599"/>
          </a:xfrm>
        </p:grpSpPr>
        <p:cxnSp>
          <p:nvCxnSpPr>
            <p:cNvPr id="25" name="Straight Arrow Connector 24">
              <a:extLst>
                <a:ext uri="{FF2B5EF4-FFF2-40B4-BE49-F238E27FC236}">
                  <a16:creationId xmlns:a16="http://schemas.microsoft.com/office/drawing/2014/main" id="{620C2FBD-EDDA-3148-83E3-900E708350DD}"/>
                </a:ext>
              </a:extLst>
            </p:cNvPr>
            <p:cNvCxnSpPr>
              <a:cxnSpLocks/>
              <a:endCxn id="53" idx="1"/>
            </p:cNvCxnSpPr>
            <p:nvPr/>
          </p:nvCxnSpPr>
          <p:spPr>
            <a:xfrm flipV="1">
              <a:off x="2451187" y="2379584"/>
              <a:ext cx="3500896" cy="441656"/>
            </a:xfrm>
            <a:prstGeom prst="straightConnector1">
              <a:avLst/>
            </a:prstGeom>
            <a:ln w="12700" cmpd="sng">
              <a:solidFill>
                <a:schemeClr val="bg1">
                  <a:lumMod val="65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sp>
          <p:nvSpPr>
            <p:cNvPr id="33" name="TextBox 32">
              <a:extLst>
                <a:ext uri="{FF2B5EF4-FFF2-40B4-BE49-F238E27FC236}">
                  <a16:creationId xmlns:a16="http://schemas.microsoft.com/office/drawing/2014/main" id="{7584E0EF-1C6B-1F44-AD76-2045E095EB08}"/>
                </a:ext>
              </a:extLst>
            </p:cNvPr>
            <p:cNvSpPr txBox="1"/>
            <p:nvPr/>
          </p:nvSpPr>
          <p:spPr>
            <a:xfrm>
              <a:off x="5059768" y="2528851"/>
              <a:ext cx="699587" cy="369332"/>
            </a:xfrm>
            <a:prstGeom prst="rect">
              <a:avLst/>
            </a:prstGeom>
            <a:noFill/>
          </p:spPr>
          <p:txBody>
            <a:bodyPr wrap="square" rtlCol="0">
              <a:spAutoFit/>
            </a:bodyPr>
            <a:lstStyle/>
            <a:p>
              <a:r>
                <a:rPr lang="en-US" dirty="0"/>
                <a:t>json</a:t>
              </a:r>
            </a:p>
          </p:txBody>
        </p:sp>
      </p:grpSp>
      <p:sp>
        <p:nvSpPr>
          <p:cNvPr id="27" name="Footer Placeholder 9">
            <a:extLst>
              <a:ext uri="{FF2B5EF4-FFF2-40B4-BE49-F238E27FC236}">
                <a16:creationId xmlns:a16="http://schemas.microsoft.com/office/drawing/2014/main" id="{7F775F9F-6718-9A41-8466-3C054D1FC907}"/>
              </a:ext>
            </a:extLst>
          </p:cNvPr>
          <p:cNvSpPr>
            <a:spLocks noGrp="1"/>
          </p:cNvSpPr>
          <p:nvPr>
            <p:ph type="ftr" sz="quarter" idx="21"/>
          </p:nvPr>
        </p:nvSpPr>
        <p:spPr>
          <a:xfrm>
            <a:off x="1676401" y="4802823"/>
            <a:ext cx="5791199" cy="274637"/>
          </a:xfrm>
        </p:spPr>
        <p:txBody>
          <a:bodyPr/>
          <a:lstStyle/>
          <a:p>
            <a:r>
              <a:rPr lang="en-US" dirty="0">
                <a:solidFill>
                  <a:schemeClr val="tx2"/>
                </a:solidFill>
              </a:rPr>
              <a:t>© 2021 California Institute of Technology. Government sponsorship acknowledged.</a:t>
            </a:r>
          </a:p>
        </p:txBody>
      </p:sp>
      <p:grpSp>
        <p:nvGrpSpPr>
          <p:cNvPr id="28" name="Group 27">
            <a:extLst>
              <a:ext uri="{FF2B5EF4-FFF2-40B4-BE49-F238E27FC236}">
                <a16:creationId xmlns:a16="http://schemas.microsoft.com/office/drawing/2014/main" id="{17FEE6E0-6D1D-8641-8239-F0806E78EF07}"/>
              </a:ext>
            </a:extLst>
          </p:cNvPr>
          <p:cNvGrpSpPr/>
          <p:nvPr/>
        </p:nvGrpSpPr>
        <p:grpSpPr>
          <a:xfrm>
            <a:off x="6843770" y="4048212"/>
            <a:ext cx="1924310" cy="646331"/>
            <a:chOff x="6723097" y="3824876"/>
            <a:chExt cx="1924310" cy="646331"/>
          </a:xfrm>
        </p:grpSpPr>
        <p:sp>
          <p:nvSpPr>
            <p:cNvPr id="31" name="Rounded Rectangle 30">
              <a:extLst>
                <a:ext uri="{FF2B5EF4-FFF2-40B4-BE49-F238E27FC236}">
                  <a16:creationId xmlns:a16="http://schemas.microsoft.com/office/drawing/2014/main" id="{F654E3DA-52C6-BF4E-A582-11A2FDB6FFF6}"/>
                </a:ext>
              </a:extLst>
            </p:cNvPr>
            <p:cNvSpPr/>
            <p:nvPr/>
          </p:nvSpPr>
          <p:spPr>
            <a:xfrm>
              <a:off x="6723097" y="3983382"/>
              <a:ext cx="699464" cy="310758"/>
            </a:xfrm>
            <a:prstGeom prst="roundRect">
              <a:avLst/>
            </a:prstGeom>
            <a:noFill/>
            <a:ln w="38100">
              <a:solidFill>
                <a:schemeClr val="accent3"/>
              </a:solidFill>
              <a:prstDash val="dash"/>
              <a:extLst>
                <a:ext uri="{C807C97D-BFC1-408E-A445-0C87EB9F89A2}">
                  <ask:lineSketchStyleProps xmlns:ask="http://schemas.microsoft.com/office/drawing/2018/sketchyshapes">
                    <ask:type>
                      <ask:lineSketchNone/>
                    </ask:type>
                  </ask:lineSketchStyleProps>
                </a:ext>
              </a:extLst>
            </a:ln>
            <a:effectLst/>
          </p:spPr>
          <p:style>
            <a:lnRef idx="1">
              <a:schemeClr val="accent1"/>
            </a:lnRef>
            <a:fillRef idx="3">
              <a:schemeClr val="accent1"/>
            </a:fillRef>
            <a:effectRef idx="2">
              <a:schemeClr val="accent1"/>
            </a:effectRef>
            <a:fontRef idx="minor">
              <a:schemeClr val="lt1"/>
            </a:fontRef>
          </p:style>
          <p:txBody>
            <a:bodyPr rtlCol="0" anchor="ctr">
              <a:noAutofit/>
            </a:bodyPr>
            <a:lstStyle/>
            <a:p>
              <a:pPr algn="ctr"/>
              <a:endParaRPr lang="en-US"/>
            </a:p>
          </p:txBody>
        </p:sp>
        <p:sp>
          <p:nvSpPr>
            <p:cNvPr id="38" name="TextBox 37">
              <a:extLst>
                <a:ext uri="{FF2B5EF4-FFF2-40B4-BE49-F238E27FC236}">
                  <a16:creationId xmlns:a16="http://schemas.microsoft.com/office/drawing/2014/main" id="{3DE53031-6966-3A4B-B1AE-00822CF66BBD}"/>
                </a:ext>
              </a:extLst>
            </p:cNvPr>
            <p:cNvSpPr txBox="1"/>
            <p:nvPr/>
          </p:nvSpPr>
          <p:spPr>
            <a:xfrm>
              <a:off x="7450589" y="3824876"/>
              <a:ext cx="1196818" cy="646331"/>
            </a:xfrm>
            <a:prstGeom prst="rect">
              <a:avLst/>
            </a:prstGeom>
            <a:noFill/>
          </p:spPr>
          <p:txBody>
            <a:bodyPr wrap="square" rtlCol="0">
              <a:spAutoFit/>
            </a:bodyPr>
            <a:lstStyle/>
            <a:p>
              <a:pPr algn="ctr"/>
              <a:r>
                <a:rPr lang="en-US" dirty="0"/>
                <a:t>JVM Boundary</a:t>
              </a:r>
            </a:p>
          </p:txBody>
        </p:sp>
      </p:grpSp>
      <p:grpSp>
        <p:nvGrpSpPr>
          <p:cNvPr id="23" name="Group 22">
            <a:extLst>
              <a:ext uri="{FF2B5EF4-FFF2-40B4-BE49-F238E27FC236}">
                <a16:creationId xmlns:a16="http://schemas.microsoft.com/office/drawing/2014/main" id="{C2F6806D-96C8-BB43-9F91-7D42D3694EB7}"/>
              </a:ext>
            </a:extLst>
          </p:cNvPr>
          <p:cNvGrpSpPr/>
          <p:nvPr/>
        </p:nvGrpSpPr>
        <p:grpSpPr>
          <a:xfrm>
            <a:off x="2986726" y="1214765"/>
            <a:ext cx="1644300" cy="801018"/>
            <a:chOff x="3511446" y="1181550"/>
            <a:chExt cx="1644300" cy="801018"/>
          </a:xfrm>
        </p:grpSpPr>
        <p:pic>
          <p:nvPicPr>
            <p:cNvPr id="9" name="Picture 8">
              <a:extLst>
                <a:ext uri="{FF2B5EF4-FFF2-40B4-BE49-F238E27FC236}">
                  <a16:creationId xmlns:a16="http://schemas.microsoft.com/office/drawing/2014/main" id="{08852BAD-4EDD-084F-A94B-C97593BD1FA4}"/>
                </a:ext>
              </a:extLst>
            </p:cNvPr>
            <p:cNvPicPr>
              <a:picLocks noChangeAspect="1"/>
            </p:cNvPicPr>
            <p:nvPr/>
          </p:nvPicPr>
          <p:blipFill>
            <a:blip r:embed="rId5"/>
            <a:stretch>
              <a:fillRect/>
            </a:stretch>
          </p:blipFill>
          <p:spPr>
            <a:xfrm>
              <a:off x="3593194" y="1317065"/>
              <a:ext cx="1398927" cy="476024"/>
            </a:xfrm>
            <a:prstGeom prst="rect">
              <a:avLst/>
            </a:prstGeom>
          </p:spPr>
        </p:pic>
        <p:sp>
          <p:nvSpPr>
            <p:cNvPr id="39" name="Rounded Rectangle 38">
              <a:extLst>
                <a:ext uri="{FF2B5EF4-FFF2-40B4-BE49-F238E27FC236}">
                  <a16:creationId xmlns:a16="http://schemas.microsoft.com/office/drawing/2014/main" id="{5E104856-DCDA-7E40-9B2F-DD90D61F88CC}"/>
                </a:ext>
              </a:extLst>
            </p:cNvPr>
            <p:cNvSpPr/>
            <p:nvPr/>
          </p:nvSpPr>
          <p:spPr>
            <a:xfrm>
              <a:off x="3511446" y="1181550"/>
              <a:ext cx="1644300" cy="801018"/>
            </a:xfrm>
            <a:prstGeom prst="roundRect">
              <a:avLst/>
            </a:prstGeom>
            <a:noFill/>
            <a:ln w="38100">
              <a:solidFill>
                <a:schemeClr val="accent3"/>
              </a:solidFill>
              <a:prstDash val="dash"/>
              <a:extLst>
                <a:ext uri="{C807C97D-BFC1-408E-A445-0C87EB9F89A2}">
                  <ask:lineSketchStyleProps xmlns:ask="http://schemas.microsoft.com/office/drawing/2018/sketchyshapes">
                    <ask:type>
                      <ask:lineSketchNone/>
                    </ask:type>
                  </ask:lineSketchStyleProps>
                </a:ext>
              </a:extLst>
            </a:ln>
            <a:effectLst/>
          </p:spPr>
          <p:style>
            <a:lnRef idx="1">
              <a:schemeClr val="accent1"/>
            </a:lnRef>
            <a:fillRef idx="3">
              <a:schemeClr val="accent1"/>
            </a:fillRef>
            <a:effectRef idx="2">
              <a:schemeClr val="accent1"/>
            </a:effectRef>
            <a:fontRef idx="minor">
              <a:schemeClr val="lt1"/>
            </a:fontRef>
          </p:style>
          <p:txBody>
            <a:bodyPr rtlCol="0" anchor="ctr">
              <a:noAutofit/>
            </a:bodyPr>
            <a:lstStyle/>
            <a:p>
              <a:pPr algn="ctr"/>
              <a:endParaRPr lang="en-US"/>
            </a:p>
          </p:txBody>
        </p:sp>
      </p:grpSp>
      <p:grpSp>
        <p:nvGrpSpPr>
          <p:cNvPr id="21" name="Group 20">
            <a:extLst>
              <a:ext uri="{FF2B5EF4-FFF2-40B4-BE49-F238E27FC236}">
                <a16:creationId xmlns:a16="http://schemas.microsoft.com/office/drawing/2014/main" id="{7925639A-99CC-8B46-A9FB-26B45A81CDCC}"/>
              </a:ext>
            </a:extLst>
          </p:cNvPr>
          <p:cNvGrpSpPr/>
          <p:nvPr/>
        </p:nvGrpSpPr>
        <p:grpSpPr>
          <a:xfrm>
            <a:off x="2022881" y="2827510"/>
            <a:ext cx="745561" cy="744161"/>
            <a:chOff x="2847633" y="2817827"/>
            <a:chExt cx="745561" cy="744161"/>
          </a:xfrm>
        </p:grpSpPr>
        <p:pic>
          <p:nvPicPr>
            <p:cNvPr id="11" name="Graphic 10" descr="Factory">
              <a:extLst>
                <a:ext uri="{FF2B5EF4-FFF2-40B4-BE49-F238E27FC236}">
                  <a16:creationId xmlns:a16="http://schemas.microsoft.com/office/drawing/2014/main" id="{5EA1C1F0-A412-7748-B909-773CC7E991F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847633" y="2817827"/>
              <a:ext cx="745561" cy="744161"/>
            </a:xfrm>
            <a:prstGeom prst="rect">
              <a:avLst/>
            </a:prstGeom>
          </p:spPr>
        </p:pic>
        <p:sp>
          <p:nvSpPr>
            <p:cNvPr id="40" name="Rounded Rectangle 39">
              <a:extLst>
                <a:ext uri="{FF2B5EF4-FFF2-40B4-BE49-F238E27FC236}">
                  <a16:creationId xmlns:a16="http://schemas.microsoft.com/office/drawing/2014/main" id="{A171506A-F0CD-D841-B1D2-723734B3D933}"/>
                </a:ext>
              </a:extLst>
            </p:cNvPr>
            <p:cNvSpPr/>
            <p:nvPr/>
          </p:nvSpPr>
          <p:spPr>
            <a:xfrm>
              <a:off x="2892829" y="2893755"/>
              <a:ext cx="636681" cy="620521"/>
            </a:xfrm>
            <a:prstGeom prst="roundRect">
              <a:avLst/>
            </a:prstGeom>
            <a:noFill/>
            <a:ln w="38100">
              <a:solidFill>
                <a:schemeClr val="accent3"/>
              </a:solidFill>
              <a:prstDash val="dash"/>
              <a:extLst>
                <a:ext uri="{C807C97D-BFC1-408E-A445-0C87EB9F89A2}">
                  <ask:lineSketchStyleProps xmlns:ask="http://schemas.microsoft.com/office/drawing/2018/sketchyshapes">
                    <ask:type>
                      <ask:lineSketchNone/>
                    </ask:type>
                  </ask:lineSketchStyleProps>
                </a:ext>
              </a:extLst>
            </a:ln>
            <a:effectLst/>
          </p:spPr>
          <p:style>
            <a:lnRef idx="1">
              <a:schemeClr val="accent1"/>
            </a:lnRef>
            <a:fillRef idx="3">
              <a:schemeClr val="accent1"/>
            </a:fillRef>
            <a:effectRef idx="2">
              <a:schemeClr val="accent1"/>
            </a:effectRef>
            <a:fontRef idx="minor">
              <a:schemeClr val="lt1"/>
            </a:fontRef>
          </p:style>
          <p:txBody>
            <a:bodyPr rtlCol="0" anchor="ctr">
              <a:noAutofit/>
            </a:bodyPr>
            <a:lstStyle/>
            <a:p>
              <a:pPr algn="ctr"/>
              <a:endParaRPr lang="en-US"/>
            </a:p>
          </p:txBody>
        </p:sp>
      </p:grpSp>
      <p:grpSp>
        <p:nvGrpSpPr>
          <p:cNvPr id="42" name="Group 41">
            <a:extLst>
              <a:ext uri="{FF2B5EF4-FFF2-40B4-BE49-F238E27FC236}">
                <a16:creationId xmlns:a16="http://schemas.microsoft.com/office/drawing/2014/main" id="{5BB20690-DBAB-AA45-9298-ADF562CB2401}"/>
              </a:ext>
            </a:extLst>
          </p:cNvPr>
          <p:cNvGrpSpPr/>
          <p:nvPr/>
        </p:nvGrpSpPr>
        <p:grpSpPr>
          <a:xfrm>
            <a:off x="2757181" y="2837643"/>
            <a:ext cx="745561" cy="744161"/>
            <a:chOff x="2847633" y="2817827"/>
            <a:chExt cx="745561" cy="744161"/>
          </a:xfrm>
        </p:grpSpPr>
        <p:pic>
          <p:nvPicPr>
            <p:cNvPr id="43" name="Graphic 42" descr="Factory">
              <a:extLst>
                <a:ext uri="{FF2B5EF4-FFF2-40B4-BE49-F238E27FC236}">
                  <a16:creationId xmlns:a16="http://schemas.microsoft.com/office/drawing/2014/main" id="{79B666F0-8301-D64E-8A3B-86712A5EAC1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847633" y="2817827"/>
              <a:ext cx="745561" cy="744161"/>
            </a:xfrm>
            <a:prstGeom prst="rect">
              <a:avLst/>
            </a:prstGeom>
          </p:spPr>
        </p:pic>
        <p:sp>
          <p:nvSpPr>
            <p:cNvPr id="44" name="Rounded Rectangle 43">
              <a:extLst>
                <a:ext uri="{FF2B5EF4-FFF2-40B4-BE49-F238E27FC236}">
                  <a16:creationId xmlns:a16="http://schemas.microsoft.com/office/drawing/2014/main" id="{BFE536DD-7B0A-394C-B563-090963958AC7}"/>
                </a:ext>
              </a:extLst>
            </p:cNvPr>
            <p:cNvSpPr/>
            <p:nvPr/>
          </p:nvSpPr>
          <p:spPr>
            <a:xfrm>
              <a:off x="2892829" y="2893755"/>
              <a:ext cx="636681" cy="620521"/>
            </a:xfrm>
            <a:prstGeom prst="roundRect">
              <a:avLst/>
            </a:prstGeom>
            <a:noFill/>
            <a:ln w="38100">
              <a:solidFill>
                <a:schemeClr val="accent3"/>
              </a:solidFill>
              <a:prstDash val="dash"/>
              <a:extLst>
                <a:ext uri="{C807C97D-BFC1-408E-A445-0C87EB9F89A2}">
                  <ask:lineSketchStyleProps xmlns:ask="http://schemas.microsoft.com/office/drawing/2018/sketchyshapes">
                    <ask:type>
                      <ask:lineSketchNone/>
                    </ask:type>
                  </ask:lineSketchStyleProps>
                </a:ext>
              </a:extLst>
            </a:ln>
            <a:effectLst/>
          </p:spPr>
          <p:style>
            <a:lnRef idx="1">
              <a:schemeClr val="accent1"/>
            </a:lnRef>
            <a:fillRef idx="3">
              <a:schemeClr val="accent1"/>
            </a:fillRef>
            <a:effectRef idx="2">
              <a:schemeClr val="accent1"/>
            </a:effectRef>
            <a:fontRef idx="minor">
              <a:schemeClr val="lt1"/>
            </a:fontRef>
          </p:style>
          <p:txBody>
            <a:bodyPr rtlCol="0" anchor="ctr">
              <a:noAutofit/>
            </a:bodyPr>
            <a:lstStyle/>
            <a:p>
              <a:pPr algn="ctr"/>
              <a:endParaRPr lang="en-US"/>
            </a:p>
          </p:txBody>
        </p:sp>
      </p:grpSp>
      <p:grpSp>
        <p:nvGrpSpPr>
          <p:cNvPr id="45" name="Group 44">
            <a:extLst>
              <a:ext uri="{FF2B5EF4-FFF2-40B4-BE49-F238E27FC236}">
                <a16:creationId xmlns:a16="http://schemas.microsoft.com/office/drawing/2014/main" id="{C26A2A41-DB12-2C4E-9C52-CFF3324EB985}"/>
              </a:ext>
            </a:extLst>
          </p:cNvPr>
          <p:cNvGrpSpPr/>
          <p:nvPr/>
        </p:nvGrpSpPr>
        <p:grpSpPr>
          <a:xfrm>
            <a:off x="3496768" y="2837643"/>
            <a:ext cx="745561" cy="744161"/>
            <a:chOff x="2847633" y="2817827"/>
            <a:chExt cx="745561" cy="744161"/>
          </a:xfrm>
        </p:grpSpPr>
        <p:pic>
          <p:nvPicPr>
            <p:cNvPr id="46" name="Graphic 45" descr="Factory">
              <a:extLst>
                <a:ext uri="{FF2B5EF4-FFF2-40B4-BE49-F238E27FC236}">
                  <a16:creationId xmlns:a16="http://schemas.microsoft.com/office/drawing/2014/main" id="{45654FC0-AF44-0B4F-BD96-E5548ED1312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847633" y="2817827"/>
              <a:ext cx="745561" cy="744161"/>
            </a:xfrm>
            <a:prstGeom prst="rect">
              <a:avLst/>
            </a:prstGeom>
          </p:spPr>
        </p:pic>
        <p:sp>
          <p:nvSpPr>
            <p:cNvPr id="47" name="Rounded Rectangle 46">
              <a:extLst>
                <a:ext uri="{FF2B5EF4-FFF2-40B4-BE49-F238E27FC236}">
                  <a16:creationId xmlns:a16="http://schemas.microsoft.com/office/drawing/2014/main" id="{065A5BD5-8D4A-1048-842D-9937496BBADD}"/>
                </a:ext>
              </a:extLst>
            </p:cNvPr>
            <p:cNvSpPr/>
            <p:nvPr/>
          </p:nvSpPr>
          <p:spPr>
            <a:xfrm>
              <a:off x="2892829" y="2893755"/>
              <a:ext cx="636681" cy="620521"/>
            </a:xfrm>
            <a:prstGeom prst="roundRect">
              <a:avLst/>
            </a:prstGeom>
            <a:noFill/>
            <a:ln w="38100">
              <a:solidFill>
                <a:schemeClr val="accent3"/>
              </a:solidFill>
              <a:prstDash val="dash"/>
              <a:extLst>
                <a:ext uri="{C807C97D-BFC1-408E-A445-0C87EB9F89A2}">
                  <ask:lineSketchStyleProps xmlns:ask="http://schemas.microsoft.com/office/drawing/2018/sketchyshapes">
                    <ask:type>
                      <ask:lineSketchNone/>
                    </ask:type>
                  </ask:lineSketchStyleProps>
                </a:ext>
              </a:extLst>
            </a:ln>
            <a:effectLst/>
          </p:spPr>
          <p:style>
            <a:lnRef idx="1">
              <a:schemeClr val="accent1"/>
            </a:lnRef>
            <a:fillRef idx="3">
              <a:schemeClr val="accent1"/>
            </a:fillRef>
            <a:effectRef idx="2">
              <a:schemeClr val="accent1"/>
            </a:effectRef>
            <a:fontRef idx="minor">
              <a:schemeClr val="lt1"/>
            </a:fontRef>
          </p:style>
          <p:txBody>
            <a:bodyPr rtlCol="0" anchor="ctr">
              <a:noAutofit/>
            </a:bodyPr>
            <a:lstStyle/>
            <a:p>
              <a:pPr algn="ctr"/>
              <a:endParaRPr lang="en-US"/>
            </a:p>
          </p:txBody>
        </p:sp>
      </p:grpSp>
      <p:grpSp>
        <p:nvGrpSpPr>
          <p:cNvPr id="48" name="Group 47">
            <a:extLst>
              <a:ext uri="{FF2B5EF4-FFF2-40B4-BE49-F238E27FC236}">
                <a16:creationId xmlns:a16="http://schemas.microsoft.com/office/drawing/2014/main" id="{8D89076D-1B4A-374D-B742-9EFA454F9BB0}"/>
              </a:ext>
            </a:extLst>
          </p:cNvPr>
          <p:cNvGrpSpPr/>
          <p:nvPr/>
        </p:nvGrpSpPr>
        <p:grpSpPr>
          <a:xfrm>
            <a:off x="4258245" y="2837643"/>
            <a:ext cx="745561" cy="744161"/>
            <a:chOff x="2847633" y="2817827"/>
            <a:chExt cx="745561" cy="744161"/>
          </a:xfrm>
        </p:grpSpPr>
        <p:pic>
          <p:nvPicPr>
            <p:cNvPr id="49" name="Graphic 48" descr="Factory">
              <a:extLst>
                <a:ext uri="{FF2B5EF4-FFF2-40B4-BE49-F238E27FC236}">
                  <a16:creationId xmlns:a16="http://schemas.microsoft.com/office/drawing/2014/main" id="{70A42BFD-1711-4049-B80C-A463CFCE24B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847633" y="2817827"/>
              <a:ext cx="745561" cy="744161"/>
            </a:xfrm>
            <a:prstGeom prst="rect">
              <a:avLst/>
            </a:prstGeom>
          </p:spPr>
        </p:pic>
        <p:sp>
          <p:nvSpPr>
            <p:cNvPr id="50" name="Rounded Rectangle 49">
              <a:extLst>
                <a:ext uri="{FF2B5EF4-FFF2-40B4-BE49-F238E27FC236}">
                  <a16:creationId xmlns:a16="http://schemas.microsoft.com/office/drawing/2014/main" id="{171F98CF-888D-F444-989C-6216A2038D59}"/>
                </a:ext>
              </a:extLst>
            </p:cNvPr>
            <p:cNvSpPr/>
            <p:nvPr/>
          </p:nvSpPr>
          <p:spPr>
            <a:xfrm>
              <a:off x="2892829" y="2893755"/>
              <a:ext cx="636681" cy="620521"/>
            </a:xfrm>
            <a:prstGeom prst="roundRect">
              <a:avLst/>
            </a:prstGeom>
            <a:noFill/>
            <a:ln w="38100">
              <a:solidFill>
                <a:schemeClr val="accent3"/>
              </a:solidFill>
              <a:prstDash val="dash"/>
              <a:extLst>
                <a:ext uri="{C807C97D-BFC1-408E-A445-0C87EB9F89A2}">
                  <ask:lineSketchStyleProps xmlns:ask="http://schemas.microsoft.com/office/drawing/2018/sketchyshapes">
                    <ask:type>
                      <ask:lineSketchNone/>
                    </ask:type>
                  </ask:lineSketchStyleProps>
                </a:ext>
              </a:extLst>
            </a:ln>
            <a:effectLst/>
          </p:spPr>
          <p:style>
            <a:lnRef idx="1">
              <a:schemeClr val="accent1"/>
            </a:lnRef>
            <a:fillRef idx="3">
              <a:schemeClr val="accent1"/>
            </a:fillRef>
            <a:effectRef idx="2">
              <a:schemeClr val="accent1"/>
            </a:effectRef>
            <a:fontRef idx="minor">
              <a:schemeClr val="lt1"/>
            </a:fontRef>
          </p:style>
          <p:txBody>
            <a:bodyPr rtlCol="0" anchor="ctr">
              <a:noAutofit/>
            </a:bodyPr>
            <a:lstStyle/>
            <a:p>
              <a:pPr algn="ctr"/>
              <a:endParaRPr lang="en-US"/>
            </a:p>
          </p:txBody>
        </p:sp>
      </p:grpSp>
      <p:pic>
        <p:nvPicPr>
          <p:cNvPr id="41" name="Picture 40">
            <a:extLst>
              <a:ext uri="{FF2B5EF4-FFF2-40B4-BE49-F238E27FC236}">
                <a16:creationId xmlns:a16="http://schemas.microsoft.com/office/drawing/2014/main" id="{AA705232-5935-7343-BC69-362586E2D591}"/>
              </a:ext>
            </a:extLst>
          </p:cNvPr>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2013636" y="2815977"/>
            <a:ext cx="745561" cy="745561"/>
          </a:xfrm>
          <a:prstGeom prst="rect">
            <a:avLst/>
          </a:prstGeom>
        </p:spPr>
      </p:pic>
      <p:sp>
        <p:nvSpPr>
          <p:cNvPr id="58" name="TextBox 57">
            <a:extLst>
              <a:ext uri="{FF2B5EF4-FFF2-40B4-BE49-F238E27FC236}">
                <a16:creationId xmlns:a16="http://schemas.microsoft.com/office/drawing/2014/main" id="{ECC4ED3C-C7DD-4941-A231-F40F0C613CFF}"/>
              </a:ext>
            </a:extLst>
          </p:cNvPr>
          <p:cNvSpPr txBox="1"/>
          <p:nvPr/>
        </p:nvSpPr>
        <p:spPr>
          <a:xfrm>
            <a:off x="689921" y="4723427"/>
            <a:ext cx="1609581" cy="215444"/>
          </a:xfrm>
          <a:prstGeom prst="rect">
            <a:avLst/>
          </a:prstGeom>
          <a:noFill/>
        </p:spPr>
        <p:txBody>
          <a:bodyPr wrap="square" rtlCol="0">
            <a:spAutoFit/>
          </a:bodyPr>
          <a:lstStyle/>
          <a:p>
            <a:pPr algn="ctr"/>
            <a:r>
              <a:rPr lang="en-US" sz="800" dirty="0"/>
              <a:t>© 2021 Amazon Web Services</a:t>
            </a:r>
          </a:p>
        </p:txBody>
      </p:sp>
      <p:grpSp>
        <p:nvGrpSpPr>
          <p:cNvPr id="51" name="Group 50">
            <a:extLst>
              <a:ext uri="{FF2B5EF4-FFF2-40B4-BE49-F238E27FC236}">
                <a16:creationId xmlns:a16="http://schemas.microsoft.com/office/drawing/2014/main" id="{B5774F65-0456-2344-BF32-E19F00F482B9}"/>
              </a:ext>
            </a:extLst>
          </p:cNvPr>
          <p:cNvGrpSpPr/>
          <p:nvPr/>
        </p:nvGrpSpPr>
        <p:grpSpPr>
          <a:xfrm>
            <a:off x="6050913" y="1766778"/>
            <a:ext cx="1930358" cy="1200006"/>
            <a:chOff x="6050913" y="1766778"/>
            <a:chExt cx="1930358" cy="1200006"/>
          </a:xfrm>
        </p:grpSpPr>
        <p:pic>
          <p:nvPicPr>
            <p:cNvPr id="55" name="Picture 54">
              <a:extLst>
                <a:ext uri="{FF2B5EF4-FFF2-40B4-BE49-F238E27FC236}">
                  <a16:creationId xmlns:a16="http://schemas.microsoft.com/office/drawing/2014/main" id="{9722E9E9-4ED3-3E49-95F4-904BAFC1747E}"/>
                </a:ext>
              </a:extLst>
            </p:cNvPr>
            <p:cNvPicPr>
              <a:picLocks noChangeAspect="1"/>
            </p:cNvPicPr>
            <p:nvPr/>
          </p:nvPicPr>
          <p:blipFill>
            <a:blip r:embed="rId9"/>
            <a:stretch>
              <a:fillRect/>
            </a:stretch>
          </p:blipFill>
          <p:spPr>
            <a:xfrm>
              <a:off x="6088846" y="1766778"/>
              <a:ext cx="1854492" cy="938983"/>
            </a:xfrm>
            <a:prstGeom prst="rect">
              <a:avLst/>
            </a:prstGeom>
          </p:spPr>
        </p:pic>
        <p:sp>
          <p:nvSpPr>
            <p:cNvPr id="56" name="TextBox 55">
              <a:extLst>
                <a:ext uri="{FF2B5EF4-FFF2-40B4-BE49-F238E27FC236}">
                  <a16:creationId xmlns:a16="http://schemas.microsoft.com/office/drawing/2014/main" id="{0429EC54-6434-124C-AE97-E1BB20FEAF1A}"/>
                </a:ext>
              </a:extLst>
            </p:cNvPr>
            <p:cNvSpPr txBox="1"/>
            <p:nvPr/>
          </p:nvSpPr>
          <p:spPr>
            <a:xfrm>
              <a:off x="6050913" y="2751340"/>
              <a:ext cx="1930358" cy="215444"/>
            </a:xfrm>
            <a:prstGeom prst="rect">
              <a:avLst/>
            </a:prstGeom>
            <a:noFill/>
          </p:spPr>
          <p:txBody>
            <a:bodyPr wrap="square" rtlCol="0">
              <a:spAutoFit/>
            </a:bodyPr>
            <a:lstStyle/>
            <a:p>
              <a:pPr algn="ctr"/>
              <a:r>
                <a:rPr lang="en-US" sz="800" dirty="0"/>
                <a:t>© 2021 Apache Software Foundation</a:t>
              </a:r>
            </a:p>
          </p:txBody>
        </p:sp>
      </p:grpSp>
    </p:spTree>
    <p:extLst>
      <p:ext uri="{BB962C8B-B14F-4D97-AF65-F5344CB8AC3E}">
        <p14:creationId xmlns:p14="http://schemas.microsoft.com/office/powerpoint/2010/main" val="292413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nodeType="clickEffect">
                                  <p:stCondLst>
                                    <p:cond delay="0"/>
                                  </p:stCondLst>
                                  <p:childTnLst>
                                    <p:set>
                                      <p:cBhvr>
                                        <p:cTn id="36" dur="1" fill="hold">
                                          <p:stCondLst>
                                            <p:cond delay="0"/>
                                          </p:stCondLst>
                                        </p:cTn>
                                        <p:tgtEl>
                                          <p:spTgt spid="41"/>
                                        </p:tgtEl>
                                        <p:attrNameLst>
                                          <p:attrName>style.visibility</p:attrName>
                                        </p:attrNameLst>
                                      </p:cBhvr>
                                      <p:to>
                                        <p:strVal val="hidden"/>
                                      </p:to>
                                    </p:set>
                                  </p:childTnLst>
                                </p:cTn>
                              </p:par>
                              <p:par>
                                <p:cTn id="37" presetID="1" presetClass="exit" presetSubtype="0" fill="hold" nodeType="withEffect">
                                  <p:stCondLst>
                                    <p:cond delay="0"/>
                                  </p:stCondLst>
                                  <p:childTnLst>
                                    <p:set>
                                      <p:cBhvr>
                                        <p:cTn id="38" dur="1" fill="hold">
                                          <p:stCondLst>
                                            <p:cond delay="0"/>
                                          </p:stCondLst>
                                        </p:cTn>
                                        <p:tgtEl>
                                          <p:spTgt spid="34"/>
                                        </p:tgtEl>
                                        <p:attrNameLst>
                                          <p:attrName>style.visibility</p:attrName>
                                        </p:attrNameLst>
                                      </p:cBhvr>
                                      <p:to>
                                        <p:strVal val="hidden"/>
                                      </p:to>
                                    </p:set>
                                  </p:childTnLst>
                                </p:cTn>
                              </p:par>
                              <p:par>
                                <p:cTn id="39" presetID="1" presetClass="exit" presetSubtype="0" fill="hold" nodeType="withEffect">
                                  <p:stCondLst>
                                    <p:cond delay="0"/>
                                  </p:stCondLst>
                                  <p:childTnLst>
                                    <p:set>
                                      <p:cBhvr>
                                        <p:cTn id="40" dur="1" fill="hold">
                                          <p:stCondLst>
                                            <p:cond delay="0"/>
                                          </p:stCondLst>
                                        </p:cTn>
                                        <p:tgtEl>
                                          <p:spTgt spid="35"/>
                                        </p:tgtEl>
                                        <p:attrNameLst>
                                          <p:attrName>style.visibility</p:attrName>
                                        </p:attrNameLst>
                                      </p:cBhvr>
                                      <p:to>
                                        <p:strVal val="hidden"/>
                                      </p:to>
                                    </p:set>
                                  </p:childTnLst>
                                </p:cTn>
                              </p:par>
                              <p:par>
                                <p:cTn id="41" presetID="1" presetClass="exit" presetSubtype="0" fill="hold" nodeType="withEffect">
                                  <p:stCondLst>
                                    <p:cond delay="0"/>
                                  </p:stCondLst>
                                  <p:childTnLst>
                                    <p:set>
                                      <p:cBhvr>
                                        <p:cTn id="42" dur="1" fill="hold">
                                          <p:stCondLst>
                                            <p:cond delay="0"/>
                                          </p:stCondLst>
                                        </p:cTn>
                                        <p:tgtEl>
                                          <p:spTgt spid="36"/>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4"/>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5"/>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6"/>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C24CBC2-5EFB-3445-971D-B8BB0A69C316}"/>
              </a:ext>
            </a:extLst>
          </p:cNvPr>
          <p:cNvSpPr>
            <a:spLocks noGrp="1"/>
          </p:cNvSpPr>
          <p:nvPr>
            <p:ph type="body" sz="quarter" idx="17"/>
          </p:nvPr>
        </p:nvSpPr>
        <p:spPr/>
        <p:txBody>
          <a:bodyPr/>
          <a:lstStyle/>
          <a:p>
            <a:endParaRPr lang="en-US"/>
          </a:p>
        </p:txBody>
      </p:sp>
      <p:sp>
        <p:nvSpPr>
          <p:cNvPr id="3" name="Title 2">
            <a:extLst>
              <a:ext uri="{FF2B5EF4-FFF2-40B4-BE49-F238E27FC236}">
                <a16:creationId xmlns:a16="http://schemas.microsoft.com/office/drawing/2014/main" id="{5E503FAB-7CE7-D343-BD48-906ABE4847B1}"/>
              </a:ext>
            </a:extLst>
          </p:cNvPr>
          <p:cNvSpPr>
            <a:spLocks noGrp="1"/>
          </p:cNvSpPr>
          <p:nvPr>
            <p:ph type="title"/>
          </p:nvPr>
        </p:nvSpPr>
        <p:spPr/>
        <p:txBody>
          <a:bodyPr/>
          <a:lstStyle/>
          <a:p>
            <a:r>
              <a:rPr lang="en-US" dirty="0"/>
              <a:t>Current state</a:t>
            </a:r>
            <a:br>
              <a:rPr lang="en-US" dirty="0"/>
            </a:br>
            <a:r>
              <a:rPr lang="en-US" dirty="0"/>
              <a:t>An example with Amazon S3 -&gt; </a:t>
            </a:r>
            <a:r>
              <a:rPr lang="en-US" dirty="0" err="1"/>
              <a:t>Solr</a:t>
            </a:r>
            <a:endParaRPr lang="en-US" dirty="0"/>
          </a:p>
        </p:txBody>
      </p:sp>
      <p:sp>
        <p:nvSpPr>
          <p:cNvPr id="5" name="Date Placeholder 4">
            <a:extLst>
              <a:ext uri="{FF2B5EF4-FFF2-40B4-BE49-F238E27FC236}">
                <a16:creationId xmlns:a16="http://schemas.microsoft.com/office/drawing/2014/main" id="{C2C22DE9-C4B7-5740-A9DF-A086F6735318}"/>
              </a:ext>
            </a:extLst>
          </p:cNvPr>
          <p:cNvSpPr>
            <a:spLocks noGrp="1"/>
          </p:cNvSpPr>
          <p:nvPr>
            <p:ph type="dt" sz="half" idx="20"/>
          </p:nvPr>
        </p:nvSpPr>
        <p:spPr/>
        <p:txBody>
          <a:bodyPr/>
          <a:lstStyle/>
          <a:p>
            <a:fld id="{81BC07D9-38D2-4D21-BB9F-4FB482252065}" type="datetime1">
              <a:rPr lang="en-US" smtClean="0"/>
              <a:t>9/23/21</a:t>
            </a:fld>
            <a:endParaRPr lang="en-US" dirty="0"/>
          </a:p>
        </p:txBody>
      </p:sp>
      <p:sp>
        <p:nvSpPr>
          <p:cNvPr id="7" name="Slide Number Placeholder 6">
            <a:extLst>
              <a:ext uri="{FF2B5EF4-FFF2-40B4-BE49-F238E27FC236}">
                <a16:creationId xmlns:a16="http://schemas.microsoft.com/office/drawing/2014/main" id="{1A720867-B2FC-894A-B3E3-F722A16D34D5}"/>
              </a:ext>
            </a:extLst>
          </p:cNvPr>
          <p:cNvSpPr>
            <a:spLocks noGrp="1"/>
          </p:cNvSpPr>
          <p:nvPr>
            <p:ph type="sldNum" sz="quarter" idx="22"/>
          </p:nvPr>
        </p:nvSpPr>
        <p:spPr/>
        <p:txBody>
          <a:bodyPr/>
          <a:lstStyle/>
          <a:p>
            <a:fld id="{0E0E1749-0B7E-403A-A9A7-95F2ED1F2891}" type="slidenum">
              <a:rPr lang="en-US" smtClean="0"/>
              <a:pPr/>
              <a:t>48</a:t>
            </a:fld>
            <a:endParaRPr lang="en-US" dirty="0"/>
          </a:p>
        </p:txBody>
      </p:sp>
      <p:pic>
        <p:nvPicPr>
          <p:cNvPr id="11" name="Picture 10">
            <a:extLst>
              <a:ext uri="{FF2B5EF4-FFF2-40B4-BE49-F238E27FC236}">
                <a16:creationId xmlns:a16="http://schemas.microsoft.com/office/drawing/2014/main" id="{EF05B56C-8933-1141-9008-8EA0B919B6D9}"/>
              </a:ext>
            </a:extLst>
          </p:cNvPr>
          <p:cNvPicPr>
            <a:picLocks noChangeAspect="1"/>
          </p:cNvPicPr>
          <p:nvPr/>
        </p:nvPicPr>
        <p:blipFill>
          <a:blip r:embed="rId2"/>
          <a:stretch>
            <a:fillRect/>
          </a:stretch>
        </p:blipFill>
        <p:spPr>
          <a:xfrm>
            <a:off x="4258212" y="1240956"/>
            <a:ext cx="1398927" cy="476024"/>
          </a:xfrm>
          <a:prstGeom prst="rect">
            <a:avLst/>
          </a:prstGeom>
        </p:spPr>
      </p:pic>
      <p:pic>
        <p:nvPicPr>
          <p:cNvPr id="23" name="Graphic 22" descr="Marketing">
            <a:extLst>
              <a:ext uri="{FF2B5EF4-FFF2-40B4-BE49-F238E27FC236}">
                <a16:creationId xmlns:a16="http://schemas.microsoft.com/office/drawing/2014/main" id="{F1E61AE0-CAF2-964E-BF61-846F7AF1816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90270" y="1555077"/>
            <a:ext cx="1267757" cy="1267757"/>
          </a:xfrm>
          <a:prstGeom prst="rect">
            <a:avLst/>
          </a:prstGeom>
        </p:spPr>
      </p:pic>
      <p:cxnSp>
        <p:nvCxnSpPr>
          <p:cNvPr id="26" name="Straight Arrow Connector 25">
            <a:extLst>
              <a:ext uri="{FF2B5EF4-FFF2-40B4-BE49-F238E27FC236}">
                <a16:creationId xmlns:a16="http://schemas.microsoft.com/office/drawing/2014/main" id="{27108FC9-6841-0949-A51B-0C9305930DD0}"/>
              </a:ext>
            </a:extLst>
          </p:cNvPr>
          <p:cNvCxnSpPr>
            <a:cxnSpLocks/>
            <a:stCxn id="23" idx="3"/>
            <a:endCxn id="11" idx="1"/>
          </p:cNvCxnSpPr>
          <p:nvPr/>
        </p:nvCxnSpPr>
        <p:spPr>
          <a:xfrm flipV="1">
            <a:off x="2358027" y="1478968"/>
            <a:ext cx="1900185" cy="709988"/>
          </a:xfrm>
          <a:prstGeom prst="straightConnector1">
            <a:avLst/>
          </a:prstGeom>
          <a:ln w="12700" cmpd="sng">
            <a:solidFill>
              <a:schemeClr val="bg1">
                <a:lumMod val="65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30" name="Straight Arrow Connector 29">
            <a:extLst>
              <a:ext uri="{FF2B5EF4-FFF2-40B4-BE49-F238E27FC236}">
                <a16:creationId xmlns:a16="http://schemas.microsoft.com/office/drawing/2014/main" id="{A39B4260-80D1-D348-ADF1-3BA6276C7240}"/>
              </a:ext>
            </a:extLst>
          </p:cNvPr>
          <p:cNvCxnSpPr>
            <a:cxnSpLocks/>
            <a:stCxn id="23" idx="3"/>
          </p:cNvCxnSpPr>
          <p:nvPr/>
        </p:nvCxnSpPr>
        <p:spPr>
          <a:xfrm>
            <a:off x="2358027" y="2188956"/>
            <a:ext cx="3503637" cy="57525"/>
          </a:xfrm>
          <a:prstGeom prst="straightConnector1">
            <a:avLst/>
          </a:prstGeom>
          <a:ln w="12700" cmpd="sng">
            <a:solidFill>
              <a:schemeClr val="bg1">
                <a:lumMod val="65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F5B48C80-181B-5340-BFB4-5FC0A3C8E900}"/>
              </a:ext>
            </a:extLst>
          </p:cNvPr>
          <p:cNvCxnSpPr>
            <a:cxnSpLocks/>
          </p:cNvCxnSpPr>
          <p:nvPr/>
        </p:nvCxnSpPr>
        <p:spPr>
          <a:xfrm>
            <a:off x="1439469" y="3167573"/>
            <a:ext cx="10131" cy="521424"/>
          </a:xfrm>
          <a:prstGeom prst="straightConnector1">
            <a:avLst/>
          </a:prstGeom>
          <a:ln w="38100" cmpd="sng">
            <a:solidFill>
              <a:schemeClr val="bg1">
                <a:lumMod val="65000"/>
              </a:schemeClr>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22" name="TextBox 21">
            <a:extLst>
              <a:ext uri="{FF2B5EF4-FFF2-40B4-BE49-F238E27FC236}">
                <a16:creationId xmlns:a16="http://schemas.microsoft.com/office/drawing/2014/main" id="{92C5363C-A18D-994B-A54D-9F7F653EC093}"/>
              </a:ext>
            </a:extLst>
          </p:cNvPr>
          <p:cNvSpPr txBox="1"/>
          <p:nvPr/>
        </p:nvSpPr>
        <p:spPr>
          <a:xfrm>
            <a:off x="998117" y="2795378"/>
            <a:ext cx="902970" cy="369332"/>
          </a:xfrm>
          <a:prstGeom prst="rect">
            <a:avLst/>
          </a:prstGeom>
          <a:noFill/>
        </p:spPr>
        <p:txBody>
          <a:bodyPr wrap="square" rtlCol="0">
            <a:spAutoFit/>
          </a:bodyPr>
          <a:lstStyle/>
          <a:p>
            <a:r>
              <a:rPr lang="en-US" dirty="0"/>
              <a:t>Client</a:t>
            </a:r>
          </a:p>
        </p:txBody>
      </p:sp>
      <p:pic>
        <p:nvPicPr>
          <p:cNvPr id="31" name="Picture 30">
            <a:extLst>
              <a:ext uri="{FF2B5EF4-FFF2-40B4-BE49-F238E27FC236}">
                <a16:creationId xmlns:a16="http://schemas.microsoft.com/office/drawing/2014/main" id="{E4E3BCDF-3AF3-B24A-BFA5-59C90B04317B}"/>
              </a:ext>
            </a:extLst>
          </p:cNvPr>
          <p:cNvPicPr>
            <a:picLocks noChangeAspect="1"/>
          </p:cNvPicPr>
          <p:nvPr/>
        </p:nvPicPr>
        <p:blipFill>
          <a:blip r:embed="rId5"/>
          <a:stretch>
            <a:fillRect/>
          </a:stretch>
        </p:blipFill>
        <p:spPr>
          <a:xfrm>
            <a:off x="708092" y="3702922"/>
            <a:ext cx="1462755" cy="1099901"/>
          </a:xfrm>
          <a:prstGeom prst="rect">
            <a:avLst/>
          </a:prstGeom>
        </p:spPr>
      </p:pic>
      <p:grpSp>
        <p:nvGrpSpPr>
          <p:cNvPr id="61" name="Group 60">
            <a:extLst>
              <a:ext uri="{FF2B5EF4-FFF2-40B4-BE49-F238E27FC236}">
                <a16:creationId xmlns:a16="http://schemas.microsoft.com/office/drawing/2014/main" id="{4517B8DD-7E62-BF4E-A163-0E12F3C33B25}"/>
              </a:ext>
            </a:extLst>
          </p:cNvPr>
          <p:cNvGrpSpPr/>
          <p:nvPr/>
        </p:nvGrpSpPr>
        <p:grpSpPr>
          <a:xfrm>
            <a:off x="2358027" y="2188956"/>
            <a:ext cx="3299112" cy="943650"/>
            <a:chOff x="2151367" y="2147384"/>
            <a:chExt cx="3299112" cy="943650"/>
          </a:xfrm>
        </p:grpSpPr>
        <p:pic>
          <p:nvPicPr>
            <p:cNvPr id="29" name="Picture 28">
              <a:extLst>
                <a:ext uri="{FF2B5EF4-FFF2-40B4-BE49-F238E27FC236}">
                  <a16:creationId xmlns:a16="http://schemas.microsoft.com/office/drawing/2014/main" id="{E73AC40A-B97B-D543-B810-F21AFFE6DDE4}"/>
                </a:ext>
              </a:extLst>
            </p:cNvPr>
            <p:cNvPicPr>
              <a:picLocks noChangeAspect="1"/>
            </p:cNvPicPr>
            <p:nvPr/>
          </p:nvPicPr>
          <p:blipFill>
            <a:blip r:embed="rId2"/>
            <a:stretch>
              <a:fillRect/>
            </a:stretch>
          </p:blipFill>
          <p:spPr>
            <a:xfrm>
              <a:off x="4030024" y="2607685"/>
              <a:ext cx="1420455" cy="483349"/>
            </a:xfrm>
            <a:prstGeom prst="rect">
              <a:avLst/>
            </a:prstGeom>
          </p:spPr>
        </p:pic>
        <p:cxnSp>
          <p:nvCxnSpPr>
            <p:cNvPr id="35" name="Straight Arrow Connector 34">
              <a:extLst>
                <a:ext uri="{FF2B5EF4-FFF2-40B4-BE49-F238E27FC236}">
                  <a16:creationId xmlns:a16="http://schemas.microsoft.com/office/drawing/2014/main" id="{37C30326-8AA7-AE44-A0DE-4586439306CC}"/>
                </a:ext>
              </a:extLst>
            </p:cNvPr>
            <p:cNvCxnSpPr>
              <a:cxnSpLocks/>
              <a:stCxn id="23" idx="3"/>
            </p:cNvCxnSpPr>
            <p:nvPr/>
          </p:nvCxnSpPr>
          <p:spPr>
            <a:xfrm>
              <a:off x="2151367" y="2147384"/>
              <a:ext cx="1923152" cy="475606"/>
            </a:xfrm>
            <a:prstGeom prst="straightConnector1">
              <a:avLst/>
            </a:prstGeom>
            <a:ln w="12700" cmpd="sng">
              <a:solidFill>
                <a:schemeClr val="bg1">
                  <a:lumMod val="65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38" name="Straight Arrow Connector 37">
              <a:extLst>
                <a:ext uri="{FF2B5EF4-FFF2-40B4-BE49-F238E27FC236}">
                  <a16:creationId xmlns:a16="http://schemas.microsoft.com/office/drawing/2014/main" id="{A94B7196-5B51-0F4A-905D-10744608BC85}"/>
                </a:ext>
              </a:extLst>
            </p:cNvPr>
            <p:cNvCxnSpPr>
              <a:cxnSpLocks/>
              <a:stCxn id="29" idx="1"/>
              <a:endCxn id="23" idx="3"/>
            </p:cNvCxnSpPr>
            <p:nvPr/>
          </p:nvCxnSpPr>
          <p:spPr>
            <a:xfrm flipH="1" flipV="1">
              <a:off x="2151367" y="2147384"/>
              <a:ext cx="1878657" cy="701976"/>
            </a:xfrm>
            <a:prstGeom prst="straightConnector1">
              <a:avLst/>
            </a:prstGeom>
            <a:ln w="12700" cmpd="sng">
              <a:solidFill>
                <a:schemeClr val="bg1">
                  <a:lumMod val="65000"/>
                </a:schemeClr>
              </a:solidFill>
              <a:headEnd w="lg" len="lg"/>
              <a:tailEnd type="triangle" w="lg" len="lg"/>
            </a:ln>
            <a:effectLst/>
          </p:spPr>
          <p:style>
            <a:lnRef idx="2">
              <a:schemeClr val="accent1"/>
            </a:lnRef>
            <a:fillRef idx="0">
              <a:schemeClr val="accent1"/>
            </a:fillRef>
            <a:effectRef idx="1">
              <a:schemeClr val="accent1"/>
            </a:effectRef>
            <a:fontRef idx="minor">
              <a:schemeClr val="tx1"/>
            </a:fontRef>
          </p:style>
        </p:cxnSp>
      </p:grpSp>
      <p:cxnSp>
        <p:nvCxnSpPr>
          <p:cNvPr id="39" name="Straight Arrow Connector 38">
            <a:extLst>
              <a:ext uri="{FF2B5EF4-FFF2-40B4-BE49-F238E27FC236}">
                <a16:creationId xmlns:a16="http://schemas.microsoft.com/office/drawing/2014/main" id="{F3E95A52-17D2-1D4D-A39C-2BD5D2A224B6}"/>
              </a:ext>
            </a:extLst>
          </p:cNvPr>
          <p:cNvCxnSpPr>
            <a:cxnSpLocks/>
            <a:stCxn id="23" idx="3"/>
          </p:cNvCxnSpPr>
          <p:nvPr/>
        </p:nvCxnSpPr>
        <p:spPr>
          <a:xfrm>
            <a:off x="2358027" y="2188956"/>
            <a:ext cx="3503637" cy="203268"/>
          </a:xfrm>
          <a:prstGeom prst="straightConnector1">
            <a:avLst/>
          </a:prstGeom>
          <a:ln w="12700" cmpd="sng">
            <a:solidFill>
              <a:schemeClr val="bg1">
                <a:lumMod val="65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sp>
        <p:nvSpPr>
          <p:cNvPr id="44" name="TextBox 43">
            <a:extLst>
              <a:ext uri="{FF2B5EF4-FFF2-40B4-BE49-F238E27FC236}">
                <a16:creationId xmlns:a16="http://schemas.microsoft.com/office/drawing/2014/main" id="{C04C14FA-CD95-784E-ABA1-2396D59B17A9}"/>
              </a:ext>
            </a:extLst>
          </p:cNvPr>
          <p:cNvSpPr txBox="1"/>
          <p:nvPr/>
        </p:nvSpPr>
        <p:spPr>
          <a:xfrm>
            <a:off x="2916085" y="1550831"/>
            <a:ext cx="831273" cy="369332"/>
          </a:xfrm>
          <a:prstGeom prst="rect">
            <a:avLst/>
          </a:prstGeom>
          <a:solidFill>
            <a:schemeClr val="bg1">
              <a:alpha val="75000"/>
            </a:schemeClr>
          </a:solidFill>
        </p:spPr>
        <p:txBody>
          <a:bodyPr wrap="square" rtlCol="0">
            <a:spAutoFit/>
          </a:bodyPr>
          <a:lstStyle/>
          <a:p>
            <a:pPr algn="ctr"/>
            <a:r>
              <a:rPr lang="en-US" dirty="0"/>
              <a:t>bytes</a:t>
            </a:r>
          </a:p>
        </p:txBody>
      </p:sp>
      <p:grpSp>
        <p:nvGrpSpPr>
          <p:cNvPr id="72" name="Group 71">
            <a:extLst>
              <a:ext uri="{FF2B5EF4-FFF2-40B4-BE49-F238E27FC236}">
                <a16:creationId xmlns:a16="http://schemas.microsoft.com/office/drawing/2014/main" id="{9BC296E0-4B89-B64E-908A-A70432077D49}"/>
              </a:ext>
            </a:extLst>
          </p:cNvPr>
          <p:cNvGrpSpPr/>
          <p:nvPr/>
        </p:nvGrpSpPr>
        <p:grpSpPr>
          <a:xfrm>
            <a:off x="2358027" y="1716980"/>
            <a:ext cx="2599649" cy="471976"/>
            <a:chOff x="2358027" y="1716980"/>
            <a:chExt cx="2599649" cy="471976"/>
          </a:xfrm>
        </p:grpSpPr>
        <p:cxnSp>
          <p:nvCxnSpPr>
            <p:cNvPr id="27" name="Straight Arrow Connector 26">
              <a:extLst>
                <a:ext uri="{FF2B5EF4-FFF2-40B4-BE49-F238E27FC236}">
                  <a16:creationId xmlns:a16="http://schemas.microsoft.com/office/drawing/2014/main" id="{70BF29A9-F972-AC41-9919-B74E6F287EE5}"/>
                </a:ext>
              </a:extLst>
            </p:cNvPr>
            <p:cNvCxnSpPr>
              <a:cxnSpLocks/>
              <a:stCxn id="11" idx="2"/>
              <a:endCxn id="23" idx="3"/>
            </p:cNvCxnSpPr>
            <p:nvPr/>
          </p:nvCxnSpPr>
          <p:spPr>
            <a:xfrm flipH="1">
              <a:off x="2358027" y="1716980"/>
              <a:ext cx="2599649" cy="471976"/>
            </a:xfrm>
            <a:prstGeom prst="straightConnector1">
              <a:avLst/>
            </a:prstGeom>
            <a:ln w="12700" cmpd="sng">
              <a:solidFill>
                <a:schemeClr val="bg1">
                  <a:lumMod val="65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sp>
          <p:nvSpPr>
            <p:cNvPr id="50" name="TextBox 49">
              <a:extLst>
                <a:ext uri="{FF2B5EF4-FFF2-40B4-BE49-F238E27FC236}">
                  <a16:creationId xmlns:a16="http://schemas.microsoft.com/office/drawing/2014/main" id="{69FAA8B7-FE9B-AD40-8DE6-B06539D571D8}"/>
                </a:ext>
              </a:extLst>
            </p:cNvPr>
            <p:cNvSpPr txBox="1"/>
            <p:nvPr/>
          </p:nvSpPr>
          <p:spPr>
            <a:xfrm>
              <a:off x="3669120" y="1781682"/>
              <a:ext cx="674485" cy="369332"/>
            </a:xfrm>
            <a:prstGeom prst="rect">
              <a:avLst/>
            </a:prstGeom>
            <a:solidFill>
              <a:schemeClr val="bg1">
                <a:alpha val="75000"/>
              </a:schemeClr>
            </a:solidFill>
          </p:spPr>
          <p:txBody>
            <a:bodyPr wrap="square" rtlCol="0">
              <a:spAutoFit/>
            </a:bodyPr>
            <a:lstStyle/>
            <a:p>
              <a:pPr algn="ctr"/>
              <a:r>
                <a:rPr lang="en-US" dirty="0"/>
                <a:t>text</a:t>
              </a:r>
            </a:p>
          </p:txBody>
        </p:sp>
      </p:grpSp>
      <p:cxnSp>
        <p:nvCxnSpPr>
          <p:cNvPr id="57" name="Straight Arrow Connector 56">
            <a:extLst>
              <a:ext uri="{FF2B5EF4-FFF2-40B4-BE49-F238E27FC236}">
                <a16:creationId xmlns:a16="http://schemas.microsoft.com/office/drawing/2014/main" id="{10AA6306-DB34-D848-BBD1-6271F9D132E6}"/>
              </a:ext>
            </a:extLst>
          </p:cNvPr>
          <p:cNvCxnSpPr>
            <a:cxnSpLocks/>
            <a:stCxn id="23" idx="3"/>
          </p:cNvCxnSpPr>
          <p:nvPr/>
        </p:nvCxnSpPr>
        <p:spPr>
          <a:xfrm>
            <a:off x="2358027" y="2188956"/>
            <a:ext cx="3503637" cy="377037"/>
          </a:xfrm>
          <a:prstGeom prst="straightConnector1">
            <a:avLst/>
          </a:prstGeom>
          <a:ln w="12700" cmpd="sng">
            <a:solidFill>
              <a:schemeClr val="bg1">
                <a:lumMod val="65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grpSp>
        <p:nvGrpSpPr>
          <p:cNvPr id="62" name="Group 61">
            <a:extLst>
              <a:ext uri="{FF2B5EF4-FFF2-40B4-BE49-F238E27FC236}">
                <a16:creationId xmlns:a16="http://schemas.microsoft.com/office/drawing/2014/main" id="{14D70A12-5981-DD4A-BB58-91606E6E8302}"/>
              </a:ext>
            </a:extLst>
          </p:cNvPr>
          <p:cNvGrpSpPr/>
          <p:nvPr/>
        </p:nvGrpSpPr>
        <p:grpSpPr>
          <a:xfrm>
            <a:off x="2358027" y="2188956"/>
            <a:ext cx="3295383" cy="1968037"/>
            <a:chOff x="2155096" y="1122997"/>
            <a:chExt cx="3295383" cy="1968037"/>
          </a:xfrm>
        </p:grpSpPr>
        <p:pic>
          <p:nvPicPr>
            <p:cNvPr id="63" name="Picture 62">
              <a:extLst>
                <a:ext uri="{FF2B5EF4-FFF2-40B4-BE49-F238E27FC236}">
                  <a16:creationId xmlns:a16="http://schemas.microsoft.com/office/drawing/2014/main" id="{2E2EFC11-F8C1-D744-8F77-56C19AF8F994}"/>
                </a:ext>
              </a:extLst>
            </p:cNvPr>
            <p:cNvPicPr>
              <a:picLocks noChangeAspect="1"/>
            </p:cNvPicPr>
            <p:nvPr/>
          </p:nvPicPr>
          <p:blipFill>
            <a:blip r:embed="rId2"/>
            <a:stretch>
              <a:fillRect/>
            </a:stretch>
          </p:blipFill>
          <p:spPr>
            <a:xfrm>
              <a:off x="4030024" y="2607685"/>
              <a:ext cx="1420455" cy="483349"/>
            </a:xfrm>
            <a:prstGeom prst="rect">
              <a:avLst/>
            </a:prstGeom>
          </p:spPr>
        </p:pic>
        <p:cxnSp>
          <p:nvCxnSpPr>
            <p:cNvPr id="64" name="Straight Arrow Connector 63">
              <a:extLst>
                <a:ext uri="{FF2B5EF4-FFF2-40B4-BE49-F238E27FC236}">
                  <a16:creationId xmlns:a16="http://schemas.microsoft.com/office/drawing/2014/main" id="{3BA3CB7C-3FC3-8248-A543-AEEDDFF26EF4}"/>
                </a:ext>
              </a:extLst>
            </p:cNvPr>
            <p:cNvCxnSpPr>
              <a:cxnSpLocks/>
              <a:stCxn id="23" idx="3"/>
            </p:cNvCxnSpPr>
            <p:nvPr/>
          </p:nvCxnSpPr>
          <p:spPr>
            <a:xfrm>
              <a:off x="2155096" y="1122997"/>
              <a:ext cx="1944487" cy="1564764"/>
            </a:xfrm>
            <a:prstGeom prst="straightConnector1">
              <a:avLst/>
            </a:prstGeom>
            <a:ln w="12700" cmpd="sng">
              <a:solidFill>
                <a:schemeClr val="bg1">
                  <a:lumMod val="65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65" name="Straight Arrow Connector 64">
              <a:extLst>
                <a:ext uri="{FF2B5EF4-FFF2-40B4-BE49-F238E27FC236}">
                  <a16:creationId xmlns:a16="http://schemas.microsoft.com/office/drawing/2014/main" id="{B745F575-1674-F241-BD0C-03D2A7BFC7FF}"/>
                </a:ext>
              </a:extLst>
            </p:cNvPr>
            <p:cNvCxnSpPr>
              <a:cxnSpLocks/>
              <a:endCxn id="23" idx="3"/>
            </p:cNvCxnSpPr>
            <p:nvPr/>
          </p:nvCxnSpPr>
          <p:spPr>
            <a:xfrm flipH="1" flipV="1">
              <a:off x="2155096" y="1122997"/>
              <a:ext cx="1887420" cy="1958599"/>
            </a:xfrm>
            <a:prstGeom prst="straightConnector1">
              <a:avLst/>
            </a:prstGeom>
            <a:ln w="12700" cmpd="sng">
              <a:solidFill>
                <a:schemeClr val="bg1">
                  <a:lumMod val="65000"/>
                </a:schemeClr>
              </a:solidFill>
              <a:headEnd w="lg" len="lg"/>
              <a:tailEnd type="triangle" w="lg" len="lg"/>
            </a:ln>
            <a:effectLst/>
          </p:spPr>
          <p:style>
            <a:lnRef idx="2">
              <a:schemeClr val="accent1"/>
            </a:lnRef>
            <a:fillRef idx="0">
              <a:schemeClr val="accent1"/>
            </a:fillRef>
            <a:effectRef idx="1">
              <a:schemeClr val="accent1"/>
            </a:effectRef>
            <a:fontRef idx="minor">
              <a:schemeClr val="tx1"/>
            </a:fontRef>
          </p:style>
        </p:cxnSp>
      </p:grpSp>
      <p:sp>
        <p:nvSpPr>
          <p:cNvPr id="66" name="TextBox 65">
            <a:extLst>
              <a:ext uri="{FF2B5EF4-FFF2-40B4-BE49-F238E27FC236}">
                <a16:creationId xmlns:a16="http://schemas.microsoft.com/office/drawing/2014/main" id="{147E6848-5584-0D45-9413-DC827423EDFA}"/>
              </a:ext>
            </a:extLst>
          </p:cNvPr>
          <p:cNvSpPr txBox="1"/>
          <p:nvPr/>
        </p:nvSpPr>
        <p:spPr>
          <a:xfrm>
            <a:off x="4097435" y="2875433"/>
            <a:ext cx="1039091" cy="646331"/>
          </a:xfrm>
          <a:prstGeom prst="rect">
            <a:avLst/>
          </a:prstGeom>
          <a:noFill/>
        </p:spPr>
        <p:txBody>
          <a:bodyPr wrap="square" rtlCol="0">
            <a:spAutoFit/>
          </a:bodyPr>
          <a:lstStyle/>
          <a:p>
            <a:pPr algn="ctr"/>
            <a:r>
              <a:rPr lang="en-US" sz="3600" dirty="0"/>
              <a:t>…</a:t>
            </a:r>
          </a:p>
        </p:txBody>
      </p:sp>
      <p:sp>
        <p:nvSpPr>
          <p:cNvPr id="77" name="TextBox 76">
            <a:extLst>
              <a:ext uri="{FF2B5EF4-FFF2-40B4-BE49-F238E27FC236}">
                <a16:creationId xmlns:a16="http://schemas.microsoft.com/office/drawing/2014/main" id="{1345038B-8CD9-0A49-AFED-71C6E008C8C7}"/>
              </a:ext>
            </a:extLst>
          </p:cNvPr>
          <p:cNvSpPr txBox="1"/>
          <p:nvPr/>
        </p:nvSpPr>
        <p:spPr>
          <a:xfrm>
            <a:off x="689921" y="4723427"/>
            <a:ext cx="1609581" cy="215444"/>
          </a:xfrm>
          <a:prstGeom prst="rect">
            <a:avLst/>
          </a:prstGeom>
          <a:noFill/>
        </p:spPr>
        <p:txBody>
          <a:bodyPr wrap="square" rtlCol="0">
            <a:spAutoFit/>
          </a:bodyPr>
          <a:lstStyle/>
          <a:p>
            <a:pPr algn="ctr"/>
            <a:r>
              <a:rPr lang="en-US" sz="800" dirty="0"/>
              <a:t>© 2021 Amazon Web Services</a:t>
            </a:r>
          </a:p>
        </p:txBody>
      </p:sp>
      <p:sp>
        <p:nvSpPr>
          <p:cNvPr id="32" name="Footer Placeholder 9">
            <a:extLst>
              <a:ext uri="{FF2B5EF4-FFF2-40B4-BE49-F238E27FC236}">
                <a16:creationId xmlns:a16="http://schemas.microsoft.com/office/drawing/2014/main" id="{590FB747-A185-DE41-B511-31451BF7C30F}"/>
              </a:ext>
            </a:extLst>
          </p:cNvPr>
          <p:cNvSpPr>
            <a:spLocks noGrp="1"/>
          </p:cNvSpPr>
          <p:nvPr>
            <p:ph type="ftr" sz="quarter" idx="21"/>
          </p:nvPr>
        </p:nvSpPr>
        <p:spPr>
          <a:xfrm>
            <a:off x="1676401" y="4802823"/>
            <a:ext cx="5791199" cy="274637"/>
          </a:xfrm>
        </p:spPr>
        <p:txBody>
          <a:bodyPr/>
          <a:lstStyle/>
          <a:p>
            <a:r>
              <a:rPr lang="en-US" dirty="0">
                <a:solidFill>
                  <a:schemeClr val="tx2"/>
                </a:solidFill>
              </a:rPr>
              <a:t>© 2021 California Institute of Technology. Government sponsorship acknowledged.</a:t>
            </a:r>
          </a:p>
        </p:txBody>
      </p:sp>
      <p:grpSp>
        <p:nvGrpSpPr>
          <p:cNvPr id="34" name="Group 33">
            <a:extLst>
              <a:ext uri="{FF2B5EF4-FFF2-40B4-BE49-F238E27FC236}">
                <a16:creationId xmlns:a16="http://schemas.microsoft.com/office/drawing/2014/main" id="{6C8C59E3-2E21-F84D-BB45-B8B67F1811D7}"/>
              </a:ext>
            </a:extLst>
          </p:cNvPr>
          <p:cNvGrpSpPr/>
          <p:nvPr/>
        </p:nvGrpSpPr>
        <p:grpSpPr>
          <a:xfrm>
            <a:off x="6050913" y="1766778"/>
            <a:ext cx="1930358" cy="1200006"/>
            <a:chOff x="6050913" y="1766778"/>
            <a:chExt cx="1930358" cy="1200006"/>
          </a:xfrm>
        </p:grpSpPr>
        <p:pic>
          <p:nvPicPr>
            <p:cNvPr id="36" name="Picture 35">
              <a:extLst>
                <a:ext uri="{FF2B5EF4-FFF2-40B4-BE49-F238E27FC236}">
                  <a16:creationId xmlns:a16="http://schemas.microsoft.com/office/drawing/2014/main" id="{8D9D1630-3118-3249-AF90-3982291780BF}"/>
                </a:ext>
              </a:extLst>
            </p:cNvPr>
            <p:cNvPicPr>
              <a:picLocks noChangeAspect="1"/>
            </p:cNvPicPr>
            <p:nvPr/>
          </p:nvPicPr>
          <p:blipFill>
            <a:blip r:embed="rId6"/>
            <a:stretch>
              <a:fillRect/>
            </a:stretch>
          </p:blipFill>
          <p:spPr>
            <a:xfrm>
              <a:off x="6088846" y="1766778"/>
              <a:ext cx="1854492" cy="938983"/>
            </a:xfrm>
            <a:prstGeom prst="rect">
              <a:avLst/>
            </a:prstGeom>
          </p:spPr>
        </p:pic>
        <p:sp>
          <p:nvSpPr>
            <p:cNvPr id="37" name="TextBox 36">
              <a:extLst>
                <a:ext uri="{FF2B5EF4-FFF2-40B4-BE49-F238E27FC236}">
                  <a16:creationId xmlns:a16="http://schemas.microsoft.com/office/drawing/2014/main" id="{2435A183-03ED-A942-8C63-7D12BE108422}"/>
                </a:ext>
              </a:extLst>
            </p:cNvPr>
            <p:cNvSpPr txBox="1"/>
            <p:nvPr/>
          </p:nvSpPr>
          <p:spPr>
            <a:xfrm>
              <a:off x="6050913" y="2751340"/>
              <a:ext cx="1930358" cy="215444"/>
            </a:xfrm>
            <a:prstGeom prst="rect">
              <a:avLst/>
            </a:prstGeom>
            <a:noFill/>
          </p:spPr>
          <p:txBody>
            <a:bodyPr wrap="square" rtlCol="0">
              <a:spAutoFit/>
            </a:bodyPr>
            <a:lstStyle/>
            <a:p>
              <a:pPr algn="ctr"/>
              <a:r>
                <a:rPr lang="en-US" sz="800" dirty="0"/>
                <a:t>© 2021 Apache Software Foundation</a:t>
              </a:r>
            </a:p>
          </p:txBody>
        </p:sp>
      </p:grpSp>
    </p:spTree>
    <p:extLst>
      <p:ext uri="{BB962C8B-B14F-4D97-AF65-F5344CB8AC3E}">
        <p14:creationId xmlns:p14="http://schemas.microsoft.com/office/powerpoint/2010/main" val="1776430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66"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Straight Arrow Connector 14">
            <a:extLst>
              <a:ext uri="{FF2B5EF4-FFF2-40B4-BE49-F238E27FC236}">
                <a16:creationId xmlns:a16="http://schemas.microsoft.com/office/drawing/2014/main" id="{F5B48C80-181B-5340-BFB4-5FC0A3C8E900}"/>
              </a:ext>
            </a:extLst>
          </p:cNvPr>
          <p:cNvCxnSpPr>
            <a:cxnSpLocks/>
          </p:cNvCxnSpPr>
          <p:nvPr/>
        </p:nvCxnSpPr>
        <p:spPr>
          <a:xfrm>
            <a:off x="4217462" y="1954219"/>
            <a:ext cx="34162" cy="1594220"/>
          </a:xfrm>
          <a:prstGeom prst="straightConnector1">
            <a:avLst/>
          </a:prstGeom>
          <a:ln w="38100" cmpd="sng">
            <a:solidFill>
              <a:schemeClr val="bg1">
                <a:lumMod val="65000"/>
              </a:schemeClr>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2" name="Text Placeholder 1">
            <a:extLst>
              <a:ext uri="{FF2B5EF4-FFF2-40B4-BE49-F238E27FC236}">
                <a16:creationId xmlns:a16="http://schemas.microsoft.com/office/drawing/2014/main" id="{3C24CBC2-5EFB-3445-971D-B8BB0A69C316}"/>
              </a:ext>
            </a:extLst>
          </p:cNvPr>
          <p:cNvSpPr>
            <a:spLocks noGrp="1"/>
          </p:cNvSpPr>
          <p:nvPr>
            <p:ph type="body" sz="quarter" idx="17"/>
          </p:nvPr>
        </p:nvSpPr>
        <p:spPr/>
        <p:txBody>
          <a:bodyPr/>
          <a:lstStyle/>
          <a:p>
            <a:endParaRPr lang="en-US"/>
          </a:p>
        </p:txBody>
      </p:sp>
      <p:sp>
        <p:nvSpPr>
          <p:cNvPr id="3" name="Title 2">
            <a:extLst>
              <a:ext uri="{FF2B5EF4-FFF2-40B4-BE49-F238E27FC236}">
                <a16:creationId xmlns:a16="http://schemas.microsoft.com/office/drawing/2014/main" id="{5E503FAB-7CE7-D343-BD48-906ABE4847B1}"/>
              </a:ext>
            </a:extLst>
          </p:cNvPr>
          <p:cNvSpPr>
            <a:spLocks noGrp="1"/>
          </p:cNvSpPr>
          <p:nvPr>
            <p:ph type="title"/>
          </p:nvPr>
        </p:nvSpPr>
        <p:spPr/>
        <p:txBody>
          <a:bodyPr/>
          <a:lstStyle/>
          <a:p>
            <a:r>
              <a:rPr lang="en-US" dirty="0"/>
              <a:t>Fetchers/emitters: Scaling across a cluster</a:t>
            </a:r>
          </a:p>
        </p:txBody>
      </p:sp>
      <p:sp>
        <p:nvSpPr>
          <p:cNvPr id="5" name="Date Placeholder 4">
            <a:extLst>
              <a:ext uri="{FF2B5EF4-FFF2-40B4-BE49-F238E27FC236}">
                <a16:creationId xmlns:a16="http://schemas.microsoft.com/office/drawing/2014/main" id="{C2C22DE9-C4B7-5740-A9DF-A086F6735318}"/>
              </a:ext>
            </a:extLst>
          </p:cNvPr>
          <p:cNvSpPr>
            <a:spLocks noGrp="1"/>
          </p:cNvSpPr>
          <p:nvPr>
            <p:ph type="dt" sz="half" idx="20"/>
          </p:nvPr>
        </p:nvSpPr>
        <p:spPr/>
        <p:txBody>
          <a:bodyPr/>
          <a:lstStyle/>
          <a:p>
            <a:fld id="{81BC07D9-38D2-4D21-BB9F-4FB482252065}" type="datetime1">
              <a:rPr lang="en-US" smtClean="0"/>
              <a:t>9/23/21</a:t>
            </a:fld>
            <a:endParaRPr lang="en-US" dirty="0"/>
          </a:p>
        </p:txBody>
      </p:sp>
      <p:sp>
        <p:nvSpPr>
          <p:cNvPr id="7" name="Slide Number Placeholder 6">
            <a:extLst>
              <a:ext uri="{FF2B5EF4-FFF2-40B4-BE49-F238E27FC236}">
                <a16:creationId xmlns:a16="http://schemas.microsoft.com/office/drawing/2014/main" id="{1A720867-B2FC-894A-B3E3-F722A16D34D5}"/>
              </a:ext>
            </a:extLst>
          </p:cNvPr>
          <p:cNvSpPr>
            <a:spLocks noGrp="1"/>
          </p:cNvSpPr>
          <p:nvPr>
            <p:ph type="sldNum" sz="quarter" idx="22"/>
          </p:nvPr>
        </p:nvSpPr>
        <p:spPr/>
        <p:txBody>
          <a:bodyPr/>
          <a:lstStyle/>
          <a:p>
            <a:fld id="{0E0E1749-0B7E-403A-A9A7-95F2ED1F2891}" type="slidenum">
              <a:rPr lang="en-US" smtClean="0"/>
              <a:pPr/>
              <a:t>49</a:t>
            </a:fld>
            <a:endParaRPr lang="en-US" dirty="0"/>
          </a:p>
        </p:txBody>
      </p:sp>
      <p:pic>
        <p:nvPicPr>
          <p:cNvPr id="11" name="Picture 10">
            <a:extLst>
              <a:ext uri="{FF2B5EF4-FFF2-40B4-BE49-F238E27FC236}">
                <a16:creationId xmlns:a16="http://schemas.microsoft.com/office/drawing/2014/main" id="{EF05B56C-8933-1141-9008-8EA0B919B6D9}"/>
              </a:ext>
            </a:extLst>
          </p:cNvPr>
          <p:cNvPicPr>
            <a:picLocks noChangeAspect="1"/>
          </p:cNvPicPr>
          <p:nvPr/>
        </p:nvPicPr>
        <p:blipFill>
          <a:blip r:embed="rId2"/>
          <a:stretch>
            <a:fillRect/>
          </a:stretch>
        </p:blipFill>
        <p:spPr>
          <a:xfrm>
            <a:off x="4065269" y="1550559"/>
            <a:ext cx="1057275" cy="359767"/>
          </a:xfrm>
          <a:prstGeom prst="rect">
            <a:avLst/>
          </a:prstGeom>
          <a:solidFill>
            <a:schemeClr val="bg1">
              <a:alpha val="75000"/>
            </a:schemeClr>
          </a:solidFill>
        </p:spPr>
      </p:pic>
      <p:pic>
        <p:nvPicPr>
          <p:cNvPr id="18" name="Picture 17">
            <a:extLst>
              <a:ext uri="{FF2B5EF4-FFF2-40B4-BE49-F238E27FC236}">
                <a16:creationId xmlns:a16="http://schemas.microsoft.com/office/drawing/2014/main" id="{48CB6B0C-8D64-994A-AAD2-7D38E5E4BC2E}"/>
              </a:ext>
            </a:extLst>
          </p:cNvPr>
          <p:cNvPicPr>
            <a:picLocks noChangeAspect="1"/>
          </p:cNvPicPr>
          <p:nvPr/>
        </p:nvPicPr>
        <p:blipFill>
          <a:blip r:embed="rId2"/>
          <a:stretch>
            <a:fillRect/>
          </a:stretch>
        </p:blipFill>
        <p:spPr>
          <a:xfrm>
            <a:off x="4043362" y="2002713"/>
            <a:ext cx="1057275" cy="359767"/>
          </a:xfrm>
          <a:prstGeom prst="rect">
            <a:avLst/>
          </a:prstGeom>
          <a:solidFill>
            <a:schemeClr val="bg1">
              <a:alpha val="75000"/>
            </a:schemeClr>
          </a:solidFill>
        </p:spPr>
      </p:pic>
      <p:pic>
        <p:nvPicPr>
          <p:cNvPr id="23" name="Graphic 22" descr="Marketing">
            <a:extLst>
              <a:ext uri="{FF2B5EF4-FFF2-40B4-BE49-F238E27FC236}">
                <a16:creationId xmlns:a16="http://schemas.microsoft.com/office/drawing/2014/main" id="{F1E61AE0-CAF2-964E-BF61-846F7AF1816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90270" y="1555077"/>
            <a:ext cx="1267757" cy="1267757"/>
          </a:xfrm>
          <a:prstGeom prst="rect">
            <a:avLst/>
          </a:prstGeom>
        </p:spPr>
      </p:pic>
      <p:cxnSp>
        <p:nvCxnSpPr>
          <p:cNvPr id="26" name="Straight Arrow Connector 25">
            <a:extLst>
              <a:ext uri="{FF2B5EF4-FFF2-40B4-BE49-F238E27FC236}">
                <a16:creationId xmlns:a16="http://schemas.microsoft.com/office/drawing/2014/main" id="{27108FC9-6841-0949-A51B-0C9305930DD0}"/>
              </a:ext>
            </a:extLst>
          </p:cNvPr>
          <p:cNvCxnSpPr>
            <a:stCxn id="23" idx="3"/>
            <a:endCxn id="11" idx="1"/>
          </p:cNvCxnSpPr>
          <p:nvPr/>
        </p:nvCxnSpPr>
        <p:spPr>
          <a:xfrm flipV="1">
            <a:off x="2358027" y="1730443"/>
            <a:ext cx="1707242" cy="458513"/>
          </a:xfrm>
          <a:prstGeom prst="straightConnector1">
            <a:avLst/>
          </a:prstGeom>
          <a:ln w="12700" cmpd="sng">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7" name="Straight Arrow Connector 26">
            <a:extLst>
              <a:ext uri="{FF2B5EF4-FFF2-40B4-BE49-F238E27FC236}">
                <a16:creationId xmlns:a16="http://schemas.microsoft.com/office/drawing/2014/main" id="{70BF29A9-F972-AC41-9919-B74E6F287EE5}"/>
              </a:ext>
            </a:extLst>
          </p:cNvPr>
          <p:cNvCxnSpPr>
            <a:cxnSpLocks/>
            <a:stCxn id="23" idx="3"/>
          </p:cNvCxnSpPr>
          <p:nvPr/>
        </p:nvCxnSpPr>
        <p:spPr>
          <a:xfrm flipV="1">
            <a:off x="2358027" y="2160234"/>
            <a:ext cx="1685335" cy="28722"/>
          </a:xfrm>
          <a:prstGeom prst="straightConnector1">
            <a:avLst/>
          </a:prstGeom>
          <a:ln w="12700" cmpd="sng">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0" name="Straight Arrow Connector 29">
            <a:extLst>
              <a:ext uri="{FF2B5EF4-FFF2-40B4-BE49-F238E27FC236}">
                <a16:creationId xmlns:a16="http://schemas.microsoft.com/office/drawing/2014/main" id="{A39B4260-80D1-D348-ADF1-3BA6276C7240}"/>
              </a:ext>
            </a:extLst>
          </p:cNvPr>
          <p:cNvCxnSpPr>
            <a:cxnSpLocks/>
            <a:stCxn id="23" idx="3"/>
            <a:endCxn id="19" idx="1"/>
          </p:cNvCxnSpPr>
          <p:nvPr/>
        </p:nvCxnSpPr>
        <p:spPr>
          <a:xfrm>
            <a:off x="2358027" y="2188956"/>
            <a:ext cx="1693387" cy="707182"/>
          </a:xfrm>
          <a:prstGeom prst="straightConnector1">
            <a:avLst/>
          </a:prstGeom>
          <a:ln w="12700" cmpd="sng">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3" name="Straight Arrow Connector 32">
            <a:extLst>
              <a:ext uri="{FF2B5EF4-FFF2-40B4-BE49-F238E27FC236}">
                <a16:creationId xmlns:a16="http://schemas.microsoft.com/office/drawing/2014/main" id="{A2C5D18E-BB86-BC47-9ADA-05B6A0E200FA}"/>
              </a:ext>
            </a:extLst>
          </p:cNvPr>
          <p:cNvCxnSpPr>
            <a:cxnSpLocks/>
            <a:stCxn id="11" idx="3"/>
          </p:cNvCxnSpPr>
          <p:nvPr/>
        </p:nvCxnSpPr>
        <p:spPr>
          <a:xfrm>
            <a:off x="5122544" y="1730443"/>
            <a:ext cx="824972" cy="398771"/>
          </a:xfrm>
          <a:prstGeom prst="straightConnector1">
            <a:avLst/>
          </a:prstGeom>
          <a:ln w="12700" cmpd="sng">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7" name="Straight Arrow Connector 36">
            <a:extLst>
              <a:ext uri="{FF2B5EF4-FFF2-40B4-BE49-F238E27FC236}">
                <a16:creationId xmlns:a16="http://schemas.microsoft.com/office/drawing/2014/main" id="{4FEECE07-34F4-B847-8B05-619576A7436F}"/>
              </a:ext>
            </a:extLst>
          </p:cNvPr>
          <p:cNvCxnSpPr>
            <a:cxnSpLocks/>
            <a:stCxn id="18" idx="3"/>
            <a:endCxn id="35" idx="1"/>
          </p:cNvCxnSpPr>
          <p:nvPr/>
        </p:nvCxnSpPr>
        <p:spPr>
          <a:xfrm>
            <a:off x="5100637" y="2182597"/>
            <a:ext cx="870920" cy="197727"/>
          </a:xfrm>
          <a:prstGeom prst="straightConnector1">
            <a:avLst/>
          </a:prstGeom>
          <a:ln w="12700" cmpd="sng">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0" name="Straight Arrow Connector 39">
            <a:extLst>
              <a:ext uri="{FF2B5EF4-FFF2-40B4-BE49-F238E27FC236}">
                <a16:creationId xmlns:a16="http://schemas.microsoft.com/office/drawing/2014/main" id="{09DDA2D9-686F-7B4E-AD03-30B99F4779E5}"/>
              </a:ext>
            </a:extLst>
          </p:cNvPr>
          <p:cNvCxnSpPr>
            <a:cxnSpLocks/>
            <a:stCxn id="19" idx="3"/>
          </p:cNvCxnSpPr>
          <p:nvPr/>
        </p:nvCxnSpPr>
        <p:spPr>
          <a:xfrm flipV="1">
            <a:off x="5108689" y="2541025"/>
            <a:ext cx="822777" cy="355113"/>
          </a:xfrm>
          <a:prstGeom prst="straightConnector1">
            <a:avLst/>
          </a:prstGeom>
          <a:ln w="12700" cmpd="sng">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F5EEBD70-A3FA-B041-AB77-847E204E2955}"/>
              </a:ext>
            </a:extLst>
          </p:cNvPr>
          <p:cNvSpPr txBox="1"/>
          <p:nvPr/>
        </p:nvSpPr>
        <p:spPr>
          <a:xfrm>
            <a:off x="3118278" y="1654967"/>
            <a:ext cx="750984" cy="307777"/>
          </a:xfrm>
          <a:prstGeom prst="rect">
            <a:avLst/>
          </a:prstGeom>
          <a:solidFill>
            <a:schemeClr val="bg1">
              <a:alpha val="75000"/>
            </a:schemeClr>
          </a:solidFill>
          <a:ln>
            <a:solidFill>
              <a:schemeClr val="tx1"/>
            </a:solidFill>
          </a:ln>
        </p:spPr>
        <p:txBody>
          <a:bodyPr wrap="square" rtlCol="0">
            <a:spAutoFit/>
          </a:bodyPr>
          <a:lstStyle/>
          <a:p>
            <a:pPr algn="ctr"/>
            <a:r>
              <a:rPr lang="en-US" sz="1400" dirty="0"/>
              <a:t>json</a:t>
            </a:r>
          </a:p>
        </p:txBody>
      </p:sp>
      <p:sp>
        <p:nvSpPr>
          <p:cNvPr id="32" name="TextBox 31">
            <a:extLst>
              <a:ext uri="{FF2B5EF4-FFF2-40B4-BE49-F238E27FC236}">
                <a16:creationId xmlns:a16="http://schemas.microsoft.com/office/drawing/2014/main" id="{2E8EC16C-78F1-F34F-9365-79A4BE0AAB17}"/>
              </a:ext>
            </a:extLst>
          </p:cNvPr>
          <p:cNvSpPr txBox="1"/>
          <p:nvPr/>
        </p:nvSpPr>
        <p:spPr>
          <a:xfrm>
            <a:off x="3118278" y="2050693"/>
            <a:ext cx="750984" cy="307777"/>
          </a:xfrm>
          <a:prstGeom prst="rect">
            <a:avLst/>
          </a:prstGeom>
          <a:solidFill>
            <a:schemeClr val="bg1">
              <a:alpha val="75000"/>
            </a:schemeClr>
          </a:solidFill>
          <a:ln>
            <a:solidFill>
              <a:schemeClr val="tx1"/>
            </a:solidFill>
          </a:ln>
        </p:spPr>
        <p:txBody>
          <a:bodyPr wrap="square" rtlCol="0">
            <a:spAutoFit/>
          </a:bodyPr>
          <a:lstStyle/>
          <a:p>
            <a:pPr algn="ctr"/>
            <a:r>
              <a:rPr lang="en-US" sz="1400" dirty="0"/>
              <a:t>json</a:t>
            </a:r>
          </a:p>
        </p:txBody>
      </p:sp>
      <p:sp>
        <p:nvSpPr>
          <p:cNvPr id="22" name="TextBox 21">
            <a:extLst>
              <a:ext uri="{FF2B5EF4-FFF2-40B4-BE49-F238E27FC236}">
                <a16:creationId xmlns:a16="http://schemas.microsoft.com/office/drawing/2014/main" id="{92C5363C-A18D-994B-A54D-9F7F653EC093}"/>
              </a:ext>
            </a:extLst>
          </p:cNvPr>
          <p:cNvSpPr txBox="1"/>
          <p:nvPr/>
        </p:nvSpPr>
        <p:spPr>
          <a:xfrm>
            <a:off x="998117" y="2795378"/>
            <a:ext cx="902970" cy="369332"/>
          </a:xfrm>
          <a:prstGeom prst="rect">
            <a:avLst/>
          </a:prstGeom>
          <a:noFill/>
        </p:spPr>
        <p:txBody>
          <a:bodyPr wrap="square" rtlCol="0">
            <a:spAutoFit/>
          </a:bodyPr>
          <a:lstStyle/>
          <a:p>
            <a:r>
              <a:rPr lang="en-US" dirty="0"/>
              <a:t>Client</a:t>
            </a:r>
          </a:p>
        </p:txBody>
      </p:sp>
      <p:pic>
        <p:nvPicPr>
          <p:cNvPr id="31" name="Picture 30">
            <a:extLst>
              <a:ext uri="{FF2B5EF4-FFF2-40B4-BE49-F238E27FC236}">
                <a16:creationId xmlns:a16="http://schemas.microsoft.com/office/drawing/2014/main" id="{E4E3BCDF-3AF3-B24A-BFA5-59C90B04317B}"/>
              </a:ext>
            </a:extLst>
          </p:cNvPr>
          <p:cNvPicPr>
            <a:picLocks noChangeAspect="1"/>
          </p:cNvPicPr>
          <p:nvPr/>
        </p:nvPicPr>
        <p:blipFill>
          <a:blip r:embed="rId5"/>
          <a:stretch>
            <a:fillRect/>
          </a:stretch>
        </p:blipFill>
        <p:spPr>
          <a:xfrm>
            <a:off x="3862528" y="3607323"/>
            <a:ext cx="1462755" cy="1099901"/>
          </a:xfrm>
          <a:prstGeom prst="rect">
            <a:avLst/>
          </a:prstGeom>
        </p:spPr>
      </p:pic>
      <p:cxnSp>
        <p:nvCxnSpPr>
          <p:cNvPr id="41" name="Straight Arrow Connector 40">
            <a:extLst>
              <a:ext uri="{FF2B5EF4-FFF2-40B4-BE49-F238E27FC236}">
                <a16:creationId xmlns:a16="http://schemas.microsoft.com/office/drawing/2014/main" id="{A0377B36-0678-5440-9FD4-ED679836C5E2}"/>
              </a:ext>
            </a:extLst>
          </p:cNvPr>
          <p:cNvCxnSpPr>
            <a:cxnSpLocks/>
          </p:cNvCxnSpPr>
          <p:nvPr/>
        </p:nvCxnSpPr>
        <p:spPr>
          <a:xfrm flipH="1">
            <a:off x="4847534" y="3080960"/>
            <a:ext cx="1" cy="467479"/>
          </a:xfrm>
          <a:prstGeom prst="straightConnector1">
            <a:avLst/>
          </a:prstGeom>
          <a:ln w="38100" cmpd="sng">
            <a:solidFill>
              <a:schemeClr val="bg1">
                <a:lumMod val="65000"/>
              </a:schemeClr>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42" name="Straight Arrow Connector 41">
            <a:extLst>
              <a:ext uri="{FF2B5EF4-FFF2-40B4-BE49-F238E27FC236}">
                <a16:creationId xmlns:a16="http://schemas.microsoft.com/office/drawing/2014/main" id="{D748A829-AA0B-B044-BE5D-B5E87AD65C99}"/>
              </a:ext>
            </a:extLst>
          </p:cNvPr>
          <p:cNvCxnSpPr>
            <a:cxnSpLocks/>
          </p:cNvCxnSpPr>
          <p:nvPr/>
        </p:nvCxnSpPr>
        <p:spPr>
          <a:xfrm>
            <a:off x="4517562" y="2427246"/>
            <a:ext cx="25457" cy="1121193"/>
          </a:xfrm>
          <a:prstGeom prst="straightConnector1">
            <a:avLst/>
          </a:prstGeom>
          <a:ln w="38100" cmpd="sng">
            <a:solidFill>
              <a:schemeClr val="bg1">
                <a:lumMod val="65000"/>
              </a:schemeClr>
            </a:solidFill>
            <a:headEnd type="triangle"/>
            <a:tailEnd type="triangle"/>
          </a:ln>
          <a:effectLst/>
        </p:spPr>
        <p:style>
          <a:lnRef idx="2">
            <a:schemeClr val="accent1"/>
          </a:lnRef>
          <a:fillRef idx="0">
            <a:schemeClr val="accent1"/>
          </a:fillRef>
          <a:effectRef idx="1">
            <a:schemeClr val="accent1"/>
          </a:effectRef>
          <a:fontRef idx="minor">
            <a:schemeClr val="tx1"/>
          </a:fontRef>
        </p:style>
      </p:cxnSp>
      <p:pic>
        <p:nvPicPr>
          <p:cNvPr id="19" name="Picture 18">
            <a:extLst>
              <a:ext uri="{FF2B5EF4-FFF2-40B4-BE49-F238E27FC236}">
                <a16:creationId xmlns:a16="http://schemas.microsoft.com/office/drawing/2014/main" id="{87722B37-A786-1D42-9025-49D091D6A739}"/>
              </a:ext>
            </a:extLst>
          </p:cNvPr>
          <p:cNvPicPr>
            <a:picLocks noChangeAspect="1"/>
          </p:cNvPicPr>
          <p:nvPr/>
        </p:nvPicPr>
        <p:blipFill>
          <a:blip r:embed="rId2"/>
          <a:stretch>
            <a:fillRect/>
          </a:stretch>
        </p:blipFill>
        <p:spPr>
          <a:xfrm>
            <a:off x="4051414" y="2716254"/>
            <a:ext cx="1057275" cy="359767"/>
          </a:xfrm>
          <a:prstGeom prst="rect">
            <a:avLst/>
          </a:prstGeom>
          <a:solidFill>
            <a:schemeClr val="bg1">
              <a:alpha val="75000"/>
            </a:schemeClr>
          </a:solidFill>
        </p:spPr>
      </p:pic>
      <p:sp>
        <p:nvSpPr>
          <p:cNvPr id="34" name="TextBox 33">
            <a:extLst>
              <a:ext uri="{FF2B5EF4-FFF2-40B4-BE49-F238E27FC236}">
                <a16:creationId xmlns:a16="http://schemas.microsoft.com/office/drawing/2014/main" id="{A233DD6C-F070-4944-AFD0-C2B359582D13}"/>
              </a:ext>
            </a:extLst>
          </p:cNvPr>
          <p:cNvSpPr txBox="1"/>
          <p:nvPr/>
        </p:nvSpPr>
        <p:spPr>
          <a:xfrm>
            <a:off x="3118278" y="2492762"/>
            <a:ext cx="750984" cy="307777"/>
          </a:xfrm>
          <a:prstGeom prst="rect">
            <a:avLst/>
          </a:prstGeom>
          <a:solidFill>
            <a:schemeClr val="bg1">
              <a:alpha val="75000"/>
            </a:schemeClr>
          </a:solidFill>
          <a:ln>
            <a:solidFill>
              <a:schemeClr val="tx1"/>
            </a:solidFill>
          </a:ln>
        </p:spPr>
        <p:txBody>
          <a:bodyPr wrap="square" rtlCol="0">
            <a:spAutoFit/>
          </a:bodyPr>
          <a:lstStyle/>
          <a:p>
            <a:pPr algn="ctr"/>
            <a:r>
              <a:rPr lang="en-US" sz="1400" dirty="0"/>
              <a:t>json</a:t>
            </a:r>
          </a:p>
        </p:txBody>
      </p:sp>
      <p:sp>
        <p:nvSpPr>
          <p:cNvPr id="24" name="TextBox 23">
            <a:extLst>
              <a:ext uri="{FF2B5EF4-FFF2-40B4-BE49-F238E27FC236}">
                <a16:creationId xmlns:a16="http://schemas.microsoft.com/office/drawing/2014/main" id="{2BF4D85A-5D62-AD4D-9F36-3A6040BD3567}"/>
              </a:ext>
            </a:extLst>
          </p:cNvPr>
          <p:cNvSpPr txBox="1"/>
          <p:nvPr/>
        </p:nvSpPr>
        <p:spPr>
          <a:xfrm>
            <a:off x="4021455" y="2113804"/>
            <a:ext cx="1039091" cy="646331"/>
          </a:xfrm>
          <a:prstGeom prst="rect">
            <a:avLst/>
          </a:prstGeom>
          <a:noFill/>
        </p:spPr>
        <p:txBody>
          <a:bodyPr wrap="square" rtlCol="0">
            <a:spAutoFit/>
          </a:bodyPr>
          <a:lstStyle/>
          <a:p>
            <a:pPr algn="ctr"/>
            <a:r>
              <a:rPr lang="en-US" sz="3600" dirty="0"/>
              <a:t>…</a:t>
            </a:r>
          </a:p>
        </p:txBody>
      </p:sp>
      <p:sp>
        <p:nvSpPr>
          <p:cNvPr id="58" name="TextBox 57">
            <a:extLst>
              <a:ext uri="{FF2B5EF4-FFF2-40B4-BE49-F238E27FC236}">
                <a16:creationId xmlns:a16="http://schemas.microsoft.com/office/drawing/2014/main" id="{F6D7BD4D-324E-A74F-9D6F-931A8A30D150}"/>
              </a:ext>
            </a:extLst>
          </p:cNvPr>
          <p:cNvSpPr txBox="1"/>
          <p:nvPr/>
        </p:nvSpPr>
        <p:spPr>
          <a:xfrm>
            <a:off x="3706249" y="4638894"/>
            <a:ext cx="1609581" cy="215444"/>
          </a:xfrm>
          <a:prstGeom prst="rect">
            <a:avLst/>
          </a:prstGeom>
          <a:noFill/>
        </p:spPr>
        <p:txBody>
          <a:bodyPr wrap="square" rtlCol="0">
            <a:spAutoFit/>
          </a:bodyPr>
          <a:lstStyle/>
          <a:p>
            <a:pPr algn="ctr"/>
            <a:r>
              <a:rPr lang="en-US" sz="800" dirty="0"/>
              <a:t>© 2021 Amazon Web Services</a:t>
            </a:r>
          </a:p>
        </p:txBody>
      </p:sp>
      <p:sp>
        <p:nvSpPr>
          <p:cNvPr id="60" name="Footer Placeholder 9">
            <a:extLst>
              <a:ext uri="{FF2B5EF4-FFF2-40B4-BE49-F238E27FC236}">
                <a16:creationId xmlns:a16="http://schemas.microsoft.com/office/drawing/2014/main" id="{5EBA0F6D-BA54-E840-B0D3-46212D3CD2F1}"/>
              </a:ext>
            </a:extLst>
          </p:cNvPr>
          <p:cNvSpPr>
            <a:spLocks noGrp="1"/>
          </p:cNvSpPr>
          <p:nvPr>
            <p:ph type="ftr" sz="quarter" idx="21"/>
          </p:nvPr>
        </p:nvSpPr>
        <p:spPr>
          <a:xfrm>
            <a:off x="1676401" y="4802823"/>
            <a:ext cx="5791199" cy="274637"/>
          </a:xfrm>
        </p:spPr>
        <p:txBody>
          <a:bodyPr/>
          <a:lstStyle/>
          <a:p>
            <a:r>
              <a:rPr lang="en-US" dirty="0">
                <a:solidFill>
                  <a:schemeClr val="tx2"/>
                </a:solidFill>
              </a:rPr>
              <a:t>© 2021 California Institute of Technology. Government sponsorship acknowledged.</a:t>
            </a:r>
          </a:p>
        </p:txBody>
      </p:sp>
      <p:grpSp>
        <p:nvGrpSpPr>
          <p:cNvPr id="36" name="Group 35">
            <a:extLst>
              <a:ext uri="{FF2B5EF4-FFF2-40B4-BE49-F238E27FC236}">
                <a16:creationId xmlns:a16="http://schemas.microsoft.com/office/drawing/2014/main" id="{BA3EA07E-6761-3745-999A-6C514B47B00B}"/>
              </a:ext>
            </a:extLst>
          </p:cNvPr>
          <p:cNvGrpSpPr/>
          <p:nvPr/>
        </p:nvGrpSpPr>
        <p:grpSpPr>
          <a:xfrm>
            <a:off x="6050913" y="1766778"/>
            <a:ext cx="1930358" cy="1200006"/>
            <a:chOff x="6050913" y="1766778"/>
            <a:chExt cx="1930358" cy="1200006"/>
          </a:xfrm>
        </p:grpSpPr>
        <p:pic>
          <p:nvPicPr>
            <p:cNvPr id="39" name="Picture 38">
              <a:extLst>
                <a:ext uri="{FF2B5EF4-FFF2-40B4-BE49-F238E27FC236}">
                  <a16:creationId xmlns:a16="http://schemas.microsoft.com/office/drawing/2014/main" id="{D63EAABD-EEA3-E146-BBA1-382EC2C961E2}"/>
                </a:ext>
              </a:extLst>
            </p:cNvPr>
            <p:cNvPicPr>
              <a:picLocks noChangeAspect="1"/>
            </p:cNvPicPr>
            <p:nvPr/>
          </p:nvPicPr>
          <p:blipFill>
            <a:blip r:embed="rId6"/>
            <a:stretch>
              <a:fillRect/>
            </a:stretch>
          </p:blipFill>
          <p:spPr>
            <a:xfrm>
              <a:off x="6088846" y="1766778"/>
              <a:ext cx="1854492" cy="938983"/>
            </a:xfrm>
            <a:prstGeom prst="rect">
              <a:avLst/>
            </a:prstGeom>
          </p:spPr>
        </p:pic>
        <p:sp>
          <p:nvSpPr>
            <p:cNvPr id="43" name="TextBox 42">
              <a:extLst>
                <a:ext uri="{FF2B5EF4-FFF2-40B4-BE49-F238E27FC236}">
                  <a16:creationId xmlns:a16="http://schemas.microsoft.com/office/drawing/2014/main" id="{67EA0BF8-3359-C54E-B765-5CDDE73418C3}"/>
                </a:ext>
              </a:extLst>
            </p:cNvPr>
            <p:cNvSpPr txBox="1"/>
            <p:nvPr/>
          </p:nvSpPr>
          <p:spPr>
            <a:xfrm>
              <a:off x="6050913" y="2751340"/>
              <a:ext cx="1930358" cy="215444"/>
            </a:xfrm>
            <a:prstGeom prst="rect">
              <a:avLst/>
            </a:prstGeom>
            <a:noFill/>
          </p:spPr>
          <p:txBody>
            <a:bodyPr wrap="square" rtlCol="0">
              <a:spAutoFit/>
            </a:bodyPr>
            <a:lstStyle/>
            <a:p>
              <a:pPr algn="ctr"/>
              <a:r>
                <a:rPr lang="en-US" sz="800" dirty="0"/>
                <a:t>© 2021 Apache Software Foundation</a:t>
              </a:r>
            </a:p>
          </p:txBody>
        </p:sp>
      </p:grpSp>
    </p:spTree>
    <p:extLst>
      <p:ext uri="{BB962C8B-B14F-4D97-AF65-F5344CB8AC3E}">
        <p14:creationId xmlns:p14="http://schemas.microsoft.com/office/powerpoint/2010/main" val="3355089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32" grpId="0" animBg="1"/>
      <p:bldP spid="3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1D08100-67D0-E949-83B2-7B5585F61F3B}"/>
              </a:ext>
            </a:extLst>
          </p:cNvPr>
          <p:cNvSpPr>
            <a:spLocks noGrp="1"/>
          </p:cNvSpPr>
          <p:nvPr>
            <p:ph type="body" sz="quarter" idx="17"/>
          </p:nvPr>
        </p:nvSpPr>
        <p:spPr/>
        <p:txBody>
          <a:bodyPr/>
          <a:lstStyle/>
          <a:p>
            <a:endParaRPr lang="en-US"/>
          </a:p>
        </p:txBody>
      </p:sp>
      <p:sp>
        <p:nvSpPr>
          <p:cNvPr id="3" name="Title 2">
            <a:extLst>
              <a:ext uri="{FF2B5EF4-FFF2-40B4-BE49-F238E27FC236}">
                <a16:creationId xmlns:a16="http://schemas.microsoft.com/office/drawing/2014/main" id="{69682D45-2800-4546-A461-9E9BCAEB9EA0}"/>
              </a:ext>
            </a:extLst>
          </p:cNvPr>
          <p:cNvSpPr>
            <a:spLocks noGrp="1"/>
          </p:cNvSpPr>
          <p:nvPr>
            <p:ph type="title"/>
          </p:nvPr>
        </p:nvSpPr>
        <p:spPr/>
        <p:txBody>
          <a:bodyPr/>
          <a:lstStyle/>
          <a:p>
            <a:r>
              <a:rPr lang="en-US" dirty="0"/>
              <a:t>Embedded files/attachments</a:t>
            </a:r>
          </a:p>
        </p:txBody>
      </p:sp>
      <p:sp>
        <p:nvSpPr>
          <p:cNvPr id="4" name="Text Placeholder 3">
            <a:extLst>
              <a:ext uri="{FF2B5EF4-FFF2-40B4-BE49-F238E27FC236}">
                <a16:creationId xmlns:a16="http://schemas.microsoft.com/office/drawing/2014/main" id="{F7D06C24-5D1C-A34E-B285-DA51F68398F3}"/>
              </a:ext>
            </a:extLst>
          </p:cNvPr>
          <p:cNvSpPr>
            <a:spLocks noGrp="1"/>
          </p:cNvSpPr>
          <p:nvPr>
            <p:ph type="body" sz="quarter" idx="14"/>
          </p:nvPr>
        </p:nvSpPr>
        <p:spPr/>
        <p:txBody>
          <a:bodyPr/>
          <a:lstStyle/>
          <a:p>
            <a:endParaRPr lang="en-US"/>
          </a:p>
        </p:txBody>
      </p:sp>
      <p:sp>
        <p:nvSpPr>
          <p:cNvPr id="6" name="Date Placeholder 5">
            <a:extLst>
              <a:ext uri="{FF2B5EF4-FFF2-40B4-BE49-F238E27FC236}">
                <a16:creationId xmlns:a16="http://schemas.microsoft.com/office/drawing/2014/main" id="{64F3F334-6CF6-6849-98B5-77F6B8B78D9C}"/>
              </a:ext>
            </a:extLst>
          </p:cNvPr>
          <p:cNvSpPr>
            <a:spLocks noGrp="1"/>
          </p:cNvSpPr>
          <p:nvPr>
            <p:ph type="dt" sz="half" idx="20"/>
          </p:nvPr>
        </p:nvSpPr>
        <p:spPr/>
        <p:txBody>
          <a:bodyPr/>
          <a:lstStyle/>
          <a:p>
            <a:fld id="{DF441585-8FA9-4EA2-85A4-83043578477A}" type="datetime1">
              <a:rPr lang="en-US" smtClean="0"/>
              <a:t>9/23/21</a:t>
            </a:fld>
            <a:endParaRPr lang="en-US" dirty="0"/>
          </a:p>
        </p:txBody>
      </p:sp>
      <p:sp>
        <p:nvSpPr>
          <p:cNvPr id="8" name="Slide Number Placeholder 7">
            <a:extLst>
              <a:ext uri="{FF2B5EF4-FFF2-40B4-BE49-F238E27FC236}">
                <a16:creationId xmlns:a16="http://schemas.microsoft.com/office/drawing/2014/main" id="{1898579E-7FFD-094B-B085-DDD4BC79451D}"/>
              </a:ext>
            </a:extLst>
          </p:cNvPr>
          <p:cNvSpPr>
            <a:spLocks noGrp="1"/>
          </p:cNvSpPr>
          <p:nvPr>
            <p:ph type="sldNum" sz="quarter" idx="22"/>
          </p:nvPr>
        </p:nvSpPr>
        <p:spPr/>
        <p:txBody>
          <a:bodyPr/>
          <a:lstStyle/>
          <a:p>
            <a:fld id="{0E0E1749-0B7E-403A-A9A7-95F2ED1F2891}" type="slidenum">
              <a:rPr lang="en-US" smtClean="0"/>
              <a:pPr/>
              <a:t>5</a:t>
            </a:fld>
            <a:endParaRPr lang="en-US" dirty="0"/>
          </a:p>
        </p:txBody>
      </p:sp>
      <p:pic>
        <p:nvPicPr>
          <p:cNvPr id="9" name="Picture 8">
            <a:extLst>
              <a:ext uri="{FF2B5EF4-FFF2-40B4-BE49-F238E27FC236}">
                <a16:creationId xmlns:a16="http://schemas.microsoft.com/office/drawing/2014/main" id="{B0BBDFC3-46C1-F74F-A251-4A32F072BFE2}"/>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051222" y="1253288"/>
            <a:ext cx="5121738" cy="3407652"/>
          </a:xfrm>
          <a:prstGeom prst="rect">
            <a:avLst/>
          </a:prstGeom>
        </p:spPr>
      </p:pic>
      <p:sp>
        <p:nvSpPr>
          <p:cNvPr id="10" name="Footer Placeholder 9">
            <a:extLst>
              <a:ext uri="{FF2B5EF4-FFF2-40B4-BE49-F238E27FC236}">
                <a16:creationId xmlns:a16="http://schemas.microsoft.com/office/drawing/2014/main" id="{ACAC50AF-79A8-4F4A-8057-CB05895F5638}"/>
              </a:ext>
            </a:extLst>
          </p:cNvPr>
          <p:cNvSpPr>
            <a:spLocks noGrp="1"/>
          </p:cNvSpPr>
          <p:nvPr>
            <p:ph type="ftr" sz="quarter" idx="21"/>
          </p:nvPr>
        </p:nvSpPr>
        <p:spPr>
          <a:xfrm>
            <a:off x="1676401" y="4802823"/>
            <a:ext cx="5791199" cy="274637"/>
          </a:xfrm>
        </p:spPr>
        <p:txBody>
          <a:bodyPr/>
          <a:lstStyle/>
          <a:p>
            <a:r>
              <a:rPr lang="en-US" dirty="0">
                <a:solidFill>
                  <a:schemeClr val="tx2"/>
                </a:solidFill>
              </a:rPr>
              <a:t>© 2021 California Institute of Technology. Government sponsorship acknowledged.</a:t>
            </a:r>
          </a:p>
        </p:txBody>
      </p:sp>
    </p:spTree>
    <p:extLst>
      <p:ext uri="{BB962C8B-B14F-4D97-AF65-F5344CB8AC3E}">
        <p14:creationId xmlns:p14="http://schemas.microsoft.com/office/powerpoint/2010/main" val="105806241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70911B2-7685-F74A-B6FB-E481BEA18B2B}"/>
              </a:ext>
            </a:extLst>
          </p:cNvPr>
          <p:cNvSpPr>
            <a:spLocks noGrp="1"/>
          </p:cNvSpPr>
          <p:nvPr>
            <p:ph type="body" sz="quarter" idx="17"/>
          </p:nvPr>
        </p:nvSpPr>
        <p:spPr/>
        <p:txBody>
          <a:bodyPr/>
          <a:lstStyle/>
          <a:p>
            <a:endParaRPr lang="en-US"/>
          </a:p>
        </p:txBody>
      </p:sp>
      <p:sp>
        <p:nvSpPr>
          <p:cNvPr id="3" name="Title 2">
            <a:extLst>
              <a:ext uri="{FF2B5EF4-FFF2-40B4-BE49-F238E27FC236}">
                <a16:creationId xmlns:a16="http://schemas.microsoft.com/office/drawing/2014/main" id="{0FEAFFD9-CA19-A646-ACF4-0C60DF7EE6F3}"/>
              </a:ext>
            </a:extLst>
          </p:cNvPr>
          <p:cNvSpPr>
            <a:spLocks noGrp="1"/>
          </p:cNvSpPr>
          <p:nvPr>
            <p:ph type="title"/>
          </p:nvPr>
        </p:nvSpPr>
        <p:spPr/>
        <p:txBody>
          <a:bodyPr/>
          <a:lstStyle/>
          <a:p>
            <a:r>
              <a:rPr lang="en-US" dirty="0"/>
              <a:t>Emitters – batching emits…deep dive</a:t>
            </a:r>
          </a:p>
        </p:txBody>
      </p:sp>
      <p:sp>
        <p:nvSpPr>
          <p:cNvPr id="5" name="Date Placeholder 4">
            <a:extLst>
              <a:ext uri="{FF2B5EF4-FFF2-40B4-BE49-F238E27FC236}">
                <a16:creationId xmlns:a16="http://schemas.microsoft.com/office/drawing/2014/main" id="{6BE4C13E-A310-C04B-8684-FFCDF28891E1}"/>
              </a:ext>
            </a:extLst>
          </p:cNvPr>
          <p:cNvSpPr>
            <a:spLocks noGrp="1"/>
          </p:cNvSpPr>
          <p:nvPr>
            <p:ph type="dt" sz="half" idx="20"/>
          </p:nvPr>
        </p:nvSpPr>
        <p:spPr/>
        <p:txBody>
          <a:bodyPr/>
          <a:lstStyle/>
          <a:p>
            <a:fld id="{81BC07D9-38D2-4D21-BB9F-4FB482252065}" type="datetime1">
              <a:rPr lang="en-US" smtClean="0"/>
              <a:t>9/23/21</a:t>
            </a:fld>
            <a:endParaRPr lang="en-US" dirty="0"/>
          </a:p>
        </p:txBody>
      </p:sp>
      <p:sp>
        <p:nvSpPr>
          <p:cNvPr id="7" name="Slide Number Placeholder 6">
            <a:extLst>
              <a:ext uri="{FF2B5EF4-FFF2-40B4-BE49-F238E27FC236}">
                <a16:creationId xmlns:a16="http://schemas.microsoft.com/office/drawing/2014/main" id="{1AB38D7E-CD9A-5F47-A601-F59FE37DFA23}"/>
              </a:ext>
            </a:extLst>
          </p:cNvPr>
          <p:cNvSpPr>
            <a:spLocks noGrp="1"/>
          </p:cNvSpPr>
          <p:nvPr>
            <p:ph type="sldNum" sz="quarter" idx="22"/>
          </p:nvPr>
        </p:nvSpPr>
        <p:spPr/>
        <p:txBody>
          <a:bodyPr/>
          <a:lstStyle/>
          <a:p>
            <a:fld id="{0E0E1749-0B7E-403A-A9A7-95F2ED1F2891}" type="slidenum">
              <a:rPr lang="en-US" smtClean="0"/>
              <a:pPr/>
              <a:t>50</a:t>
            </a:fld>
            <a:endParaRPr lang="en-US" dirty="0"/>
          </a:p>
        </p:txBody>
      </p:sp>
      <p:pic>
        <p:nvPicPr>
          <p:cNvPr id="9" name="Picture 8">
            <a:extLst>
              <a:ext uri="{FF2B5EF4-FFF2-40B4-BE49-F238E27FC236}">
                <a16:creationId xmlns:a16="http://schemas.microsoft.com/office/drawing/2014/main" id="{08852BAD-4EDD-084F-A94B-C97593BD1FA4}"/>
              </a:ext>
            </a:extLst>
          </p:cNvPr>
          <p:cNvPicPr>
            <a:picLocks noChangeAspect="1"/>
          </p:cNvPicPr>
          <p:nvPr/>
        </p:nvPicPr>
        <p:blipFill>
          <a:blip r:embed="rId2"/>
          <a:stretch>
            <a:fillRect/>
          </a:stretch>
        </p:blipFill>
        <p:spPr>
          <a:xfrm>
            <a:off x="1837851" y="1592084"/>
            <a:ext cx="1398927" cy="476024"/>
          </a:xfrm>
          <a:prstGeom prst="rect">
            <a:avLst/>
          </a:prstGeom>
        </p:spPr>
      </p:pic>
      <p:pic>
        <p:nvPicPr>
          <p:cNvPr id="11" name="Graphic 10" descr="Factory">
            <a:extLst>
              <a:ext uri="{FF2B5EF4-FFF2-40B4-BE49-F238E27FC236}">
                <a16:creationId xmlns:a16="http://schemas.microsoft.com/office/drawing/2014/main" id="{5EA1C1F0-A412-7748-B909-773CC7E991F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537315" y="3223170"/>
            <a:ext cx="744161" cy="744161"/>
          </a:xfrm>
          <a:prstGeom prst="rect">
            <a:avLst/>
          </a:prstGeom>
        </p:spPr>
      </p:pic>
      <p:pic>
        <p:nvPicPr>
          <p:cNvPr id="15" name="Picture 14">
            <a:extLst>
              <a:ext uri="{FF2B5EF4-FFF2-40B4-BE49-F238E27FC236}">
                <a16:creationId xmlns:a16="http://schemas.microsoft.com/office/drawing/2014/main" id="{846EAC6B-0BD5-D343-837F-B37EB2403F19}"/>
              </a:ext>
            </a:extLst>
          </p:cNvPr>
          <p:cNvPicPr>
            <a:picLocks noChangeAspect="1"/>
          </p:cNvPicPr>
          <p:nvPr/>
        </p:nvPicPr>
        <p:blipFill>
          <a:blip r:embed="rId5"/>
          <a:stretch>
            <a:fillRect/>
          </a:stretch>
        </p:blipFill>
        <p:spPr>
          <a:xfrm>
            <a:off x="906692" y="4089543"/>
            <a:ext cx="989657" cy="744161"/>
          </a:xfrm>
          <a:prstGeom prst="rect">
            <a:avLst/>
          </a:prstGeom>
        </p:spPr>
      </p:pic>
      <p:grpSp>
        <p:nvGrpSpPr>
          <p:cNvPr id="35" name="Group 34">
            <a:extLst>
              <a:ext uri="{FF2B5EF4-FFF2-40B4-BE49-F238E27FC236}">
                <a16:creationId xmlns:a16="http://schemas.microsoft.com/office/drawing/2014/main" id="{DA3434FB-2DA6-6B42-BB8D-52F1B657F0D1}"/>
              </a:ext>
            </a:extLst>
          </p:cNvPr>
          <p:cNvGrpSpPr/>
          <p:nvPr/>
        </p:nvGrpSpPr>
        <p:grpSpPr>
          <a:xfrm>
            <a:off x="440352" y="2068108"/>
            <a:ext cx="2485310" cy="1425151"/>
            <a:chOff x="696161" y="1999419"/>
            <a:chExt cx="2485310" cy="1425151"/>
          </a:xfrm>
        </p:grpSpPr>
        <p:cxnSp>
          <p:nvCxnSpPr>
            <p:cNvPr id="19" name="Straight Arrow Connector 18">
              <a:extLst>
                <a:ext uri="{FF2B5EF4-FFF2-40B4-BE49-F238E27FC236}">
                  <a16:creationId xmlns:a16="http://schemas.microsoft.com/office/drawing/2014/main" id="{F6BAADCC-AEF4-074A-A2B9-81CFAE6AC267}"/>
                </a:ext>
              </a:extLst>
            </p:cNvPr>
            <p:cNvCxnSpPr>
              <a:cxnSpLocks/>
              <a:stCxn id="9" idx="2"/>
            </p:cNvCxnSpPr>
            <p:nvPr/>
          </p:nvCxnSpPr>
          <p:spPr>
            <a:xfrm>
              <a:off x="2793124" y="1999419"/>
              <a:ext cx="388347" cy="1425151"/>
            </a:xfrm>
            <a:prstGeom prst="straightConnector1">
              <a:avLst/>
            </a:prstGeom>
            <a:ln w="12700" cmpd="sng">
              <a:solidFill>
                <a:schemeClr val="bg1">
                  <a:lumMod val="65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sp>
          <p:nvSpPr>
            <p:cNvPr id="30" name="TextBox 29">
              <a:extLst>
                <a:ext uri="{FF2B5EF4-FFF2-40B4-BE49-F238E27FC236}">
                  <a16:creationId xmlns:a16="http://schemas.microsoft.com/office/drawing/2014/main" id="{B4F6CFC5-BFF5-F845-917A-5149207BB16D}"/>
                </a:ext>
              </a:extLst>
            </p:cNvPr>
            <p:cNvSpPr txBox="1"/>
            <p:nvPr/>
          </p:nvSpPr>
          <p:spPr>
            <a:xfrm>
              <a:off x="696161" y="2022952"/>
              <a:ext cx="2115640" cy="369332"/>
            </a:xfrm>
            <a:prstGeom prst="rect">
              <a:avLst/>
            </a:prstGeom>
            <a:noFill/>
          </p:spPr>
          <p:txBody>
            <a:bodyPr wrap="square" rtlCol="0">
              <a:spAutoFit/>
            </a:bodyPr>
            <a:lstStyle/>
            <a:p>
              <a:r>
                <a:rPr lang="en-US" dirty="0"/>
                <a:t>json parse request</a:t>
              </a:r>
            </a:p>
          </p:txBody>
        </p:sp>
      </p:grpSp>
      <p:grpSp>
        <p:nvGrpSpPr>
          <p:cNvPr id="36" name="Group 35">
            <a:extLst>
              <a:ext uri="{FF2B5EF4-FFF2-40B4-BE49-F238E27FC236}">
                <a16:creationId xmlns:a16="http://schemas.microsoft.com/office/drawing/2014/main" id="{C8CF0905-07E3-8145-BE83-93A0AB4F9EC9}"/>
              </a:ext>
            </a:extLst>
          </p:cNvPr>
          <p:cNvGrpSpPr/>
          <p:nvPr/>
        </p:nvGrpSpPr>
        <p:grpSpPr>
          <a:xfrm>
            <a:off x="1401521" y="3626145"/>
            <a:ext cx="989657" cy="900674"/>
            <a:chOff x="1068609" y="3830591"/>
            <a:chExt cx="1170252" cy="251286"/>
          </a:xfrm>
        </p:grpSpPr>
        <p:cxnSp>
          <p:nvCxnSpPr>
            <p:cNvPr id="22" name="Straight Arrow Connector 21">
              <a:extLst>
                <a:ext uri="{FF2B5EF4-FFF2-40B4-BE49-F238E27FC236}">
                  <a16:creationId xmlns:a16="http://schemas.microsoft.com/office/drawing/2014/main" id="{D399B679-893C-054A-B201-3C1BF425FBC1}"/>
                </a:ext>
              </a:extLst>
            </p:cNvPr>
            <p:cNvCxnSpPr>
              <a:cxnSpLocks/>
              <a:stCxn id="15" idx="0"/>
              <a:endCxn id="56" idx="1"/>
            </p:cNvCxnSpPr>
            <p:nvPr/>
          </p:nvCxnSpPr>
          <p:spPr>
            <a:xfrm flipV="1">
              <a:off x="1068609" y="3830591"/>
              <a:ext cx="1078529" cy="129288"/>
            </a:xfrm>
            <a:prstGeom prst="straightConnector1">
              <a:avLst/>
            </a:prstGeom>
            <a:ln w="12700" cmpd="sng">
              <a:solidFill>
                <a:schemeClr val="bg1">
                  <a:lumMod val="65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sp>
          <p:nvSpPr>
            <p:cNvPr id="32" name="TextBox 31">
              <a:extLst>
                <a:ext uri="{FF2B5EF4-FFF2-40B4-BE49-F238E27FC236}">
                  <a16:creationId xmlns:a16="http://schemas.microsoft.com/office/drawing/2014/main" id="{8CEF7667-80E1-5040-892D-C2DAA81AC147}"/>
                </a:ext>
              </a:extLst>
            </p:cNvPr>
            <p:cNvSpPr txBox="1"/>
            <p:nvPr/>
          </p:nvSpPr>
          <p:spPr>
            <a:xfrm>
              <a:off x="1261255" y="3901552"/>
              <a:ext cx="977606" cy="180325"/>
            </a:xfrm>
            <a:prstGeom prst="rect">
              <a:avLst/>
            </a:prstGeom>
            <a:noFill/>
          </p:spPr>
          <p:txBody>
            <a:bodyPr wrap="square" rtlCol="0">
              <a:spAutoFit/>
            </a:bodyPr>
            <a:lstStyle/>
            <a:p>
              <a:r>
                <a:rPr lang="en-US" dirty="0"/>
                <a:t>bytes</a:t>
              </a:r>
            </a:p>
          </p:txBody>
        </p:sp>
      </p:grpSp>
      <p:grpSp>
        <p:nvGrpSpPr>
          <p:cNvPr id="37" name="Group 36">
            <a:extLst>
              <a:ext uri="{FF2B5EF4-FFF2-40B4-BE49-F238E27FC236}">
                <a16:creationId xmlns:a16="http://schemas.microsoft.com/office/drawing/2014/main" id="{52D9F38B-66BD-E947-B23B-EC70EB85491D}"/>
              </a:ext>
            </a:extLst>
          </p:cNvPr>
          <p:cNvGrpSpPr/>
          <p:nvPr/>
        </p:nvGrpSpPr>
        <p:grpSpPr>
          <a:xfrm>
            <a:off x="4540127" y="1698776"/>
            <a:ext cx="2077190" cy="653027"/>
            <a:chOff x="3065737" y="2775120"/>
            <a:chExt cx="2846792" cy="629069"/>
          </a:xfrm>
        </p:grpSpPr>
        <p:cxnSp>
          <p:nvCxnSpPr>
            <p:cNvPr id="25" name="Straight Arrow Connector 24">
              <a:extLst>
                <a:ext uri="{FF2B5EF4-FFF2-40B4-BE49-F238E27FC236}">
                  <a16:creationId xmlns:a16="http://schemas.microsoft.com/office/drawing/2014/main" id="{620C2FBD-EDDA-3148-83E3-900E708350DD}"/>
                </a:ext>
              </a:extLst>
            </p:cNvPr>
            <p:cNvCxnSpPr>
              <a:cxnSpLocks/>
              <a:stCxn id="31" idx="3"/>
              <a:endCxn id="40" idx="1"/>
            </p:cNvCxnSpPr>
            <p:nvPr/>
          </p:nvCxnSpPr>
          <p:spPr>
            <a:xfrm>
              <a:off x="3065737" y="3152625"/>
              <a:ext cx="1972566" cy="251564"/>
            </a:xfrm>
            <a:prstGeom prst="straightConnector1">
              <a:avLst/>
            </a:prstGeom>
            <a:ln w="12700" cmpd="sng">
              <a:solidFill>
                <a:schemeClr val="bg1">
                  <a:lumMod val="65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sp>
          <p:nvSpPr>
            <p:cNvPr id="33" name="TextBox 32">
              <a:extLst>
                <a:ext uri="{FF2B5EF4-FFF2-40B4-BE49-F238E27FC236}">
                  <a16:creationId xmlns:a16="http://schemas.microsoft.com/office/drawing/2014/main" id="{7584E0EF-1C6B-1F44-AD76-2045E095EB08}"/>
                </a:ext>
              </a:extLst>
            </p:cNvPr>
            <p:cNvSpPr txBox="1"/>
            <p:nvPr/>
          </p:nvSpPr>
          <p:spPr>
            <a:xfrm>
              <a:off x="3444774" y="2775120"/>
              <a:ext cx="2467755" cy="355782"/>
            </a:xfrm>
            <a:prstGeom prst="rect">
              <a:avLst/>
            </a:prstGeom>
            <a:noFill/>
          </p:spPr>
          <p:txBody>
            <a:bodyPr wrap="square" rtlCol="0">
              <a:spAutoFit/>
            </a:bodyPr>
            <a:lstStyle/>
            <a:p>
              <a:r>
                <a:rPr lang="en-US" dirty="0"/>
                <a:t>json extracts [ ]</a:t>
              </a:r>
            </a:p>
          </p:txBody>
        </p:sp>
      </p:grpSp>
      <p:sp>
        <p:nvSpPr>
          <p:cNvPr id="27" name="Footer Placeholder 9">
            <a:extLst>
              <a:ext uri="{FF2B5EF4-FFF2-40B4-BE49-F238E27FC236}">
                <a16:creationId xmlns:a16="http://schemas.microsoft.com/office/drawing/2014/main" id="{7F775F9F-6718-9A41-8466-3C054D1FC907}"/>
              </a:ext>
            </a:extLst>
          </p:cNvPr>
          <p:cNvSpPr>
            <a:spLocks noGrp="1"/>
          </p:cNvSpPr>
          <p:nvPr>
            <p:ph type="ftr" sz="quarter" idx="21"/>
          </p:nvPr>
        </p:nvSpPr>
        <p:spPr>
          <a:xfrm>
            <a:off x="1676401" y="4802823"/>
            <a:ext cx="5791199" cy="274637"/>
          </a:xfrm>
        </p:spPr>
        <p:txBody>
          <a:bodyPr/>
          <a:lstStyle/>
          <a:p>
            <a:r>
              <a:rPr lang="en-US" dirty="0">
                <a:solidFill>
                  <a:schemeClr val="tx2"/>
                </a:solidFill>
              </a:rPr>
              <a:t>© 2021 California Institute of Technology. Government sponsorship acknowledged.</a:t>
            </a:r>
          </a:p>
        </p:txBody>
      </p:sp>
      <p:sp>
        <p:nvSpPr>
          <p:cNvPr id="26" name="Can 25">
            <a:extLst>
              <a:ext uri="{FF2B5EF4-FFF2-40B4-BE49-F238E27FC236}">
                <a16:creationId xmlns:a16="http://schemas.microsoft.com/office/drawing/2014/main" id="{7C1D17A7-8A40-B748-98CE-2DD24DE4F81F}"/>
              </a:ext>
            </a:extLst>
          </p:cNvPr>
          <p:cNvSpPr/>
          <p:nvPr/>
        </p:nvSpPr>
        <p:spPr>
          <a:xfrm>
            <a:off x="3680748" y="1649575"/>
            <a:ext cx="798655" cy="1106278"/>
          </a:xfrm>
          <a:prstGeom prst="can">
            <a:avLst/>
          </a:prstGeom>
          <a:solidFill>
            <a:schemeClr val="bg1"/>
          </a:solidFill>
          <a:ln w="38100">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noAutofit/>
          </a:bodyPr>
          <a:lstStyle/>
          <a:p>
            <a:pPr algn="ctr"/>
            <a:endParaRPr lang="en-US"/>
          </a:p>
        </p:txBody>
      </p:sp>
      <p:sp>
        <p:nvSpPr>
          <p:cNvPr id="31" name="TextBox 30">
            <a:extLst>
              <a:ext uri="{FF2B5EF4-FFF2-40B4-BE49-F238E27FC236}">
                <a16:creationId xmlns:a16="http://schemas.microsoft.com/office/drawing/2014/main" id="{ABCA1479-3F94-6E4D-A137-01E7D3FB7A25}"/>
              </a:ext>
            </a:extLst>
          </p:cNvPr>
          <p:cNvSpPr txBox="1"/>
          <p:nvPr/>
        </p:nvSpPr>
        <p:spPr>
          <a:xfrm>
            <a:off x="3607600" y="1829049"/>
            <a:ext cx="932527" cy="523220"/>
          </a:xfrm>
          <a:prstGeom prst="rect">
            <a:avLst/>
          </a:prstGeom>
          <a:noFill/>
        </p:spPr>
        <p:txBody>
          <a:bodyPr wrap="square" rtlCol="0">
            <a:spAutoFit/>
          </a:bodyPr>
          <a:lstStyle/>
          <a:p>
            <a:pPr algn="ctr"/>
            <a:r>
              <a:rPr lang="en-US" sz="1400" dirty="0"/>
              <a:t>Emit Cache</a:t>
            </a:r>
          </a:p>
        </p:txBody>
      </p:sp>
      <p:grpSp>
        <p:nvGrpSpPr>
          <p:cNvPr id="44" name="Group 43">
            <a:extLst>
              <a:ext uri="{FF2B5EF4-FFF2-40B4-BE49-F238E27FC236}">
                <a16:creationId xmlns:a16="http://schemas.microsoft.com/office/drawing/2014/main" id="{7FD05352-EDAB-204B-9D90-082979587448}"/>
              </a:ext>
            </a:extLst>
          </p:cNvPr>
          <p:cNvGrpSpPr/>
          <p:nvPr/>
        </p:nvGrpSpPr>
        <p:grpSpPr>
          <a:xfrm>
            <a:off x="3281476" y="2854053"/>
            <a:ext cx="2593039" cy="741198"/>
            <a:chOff x="3281476" y="2854053"/>
            <a:chExt cx="2593039" cy="741198"/>
          </a:xfrm>
        </p:grpSpPr>
        <p:cxnSp>
          <p:nvCxnSpPr>
            <p:cNvPr id="39" name="Straight Arrow Connector 38">
              <a:extLst>
                <a:ext uri="{FF2B5EF4-FFF2-40B4-BE49-F238E27FC236}">
                  <a16:creationId xmlns:a16="http://schemas.microsoft.com/office/drawing/2014/main" id="{F08CD37E-17C0-3E4A-9647-06AA1E04C477}"/>
                </a:ext>
              </a:extLst>
            </p:cNvPr>
            <p:cNvCxnSpPr>
              <a:cxnSpLocks/>
              <a:stCxn id="11" idx="3"/>
            </p:cNvCxnSpPr>
            <p:nvPr/>
          </p:nvCxnSpPr>
          <p:spPr>
            <a:xfrm flipV="1">
              <a:off x="3281476" y="2854053"/>
              <a:ext cx="699464" cy="741198"/>
            </a:xfrm>
            <a:prstGeom prst="straightConnector1">
              <a:avLst/>
            </a:prstGeom>
            <a:ln w="12700" cmpd="sng">
              <a:solidFill>
                <a:schemeClr val="bg1">
                  <a:lumMod val="65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sp>
          <p:nvSpPr>
            <p:cNvPr id="43" name="TextBox 42">
              <a:extLst>
                <a:ext uri="{FF2B5EF4-FFF2-40B4-BE49-F238E27FC236}">
                  <a16:creationId xmlns:a16="http://schemas.microsoft.com/office/drawing/2014/main" id="{9C21477E-1470-C749-8A71-ACB24CFDC40C}"/>
                </a:ext>
              </a:extLst>
            </p:cNvPr>
            <p:cNvSpPr txBox="1"/>
            <p:nvPr/>
          </p:nvSpPr>
          <p:spPr>
            <a:xfrm>
              <a:off x="3758875" y="3123927"/>
              <a:ext cx="2115640" cy="369332"/>
            </a:xfrm>
            <a:prstGeom prst="rect">
              <a:avLst/>
            </a:prstGeom>
            <a:noFill/>
          </p:spPr>
          <p:txBody>
            <a:bodyPr wrap="square" rtlCol="0">
              <a:spAutoFit/>
            </a:bodyPr>
            <a:lstStyle/>
            <a:p>
              <a:r>
                <a:rPr lang="en-US" dirty="0"/>
                <a:t>json extract</a:t>
              </a:r>
            </a:p>
          </p:txBody>
        </p:sp>
      </p:grpSp>
      <p:cxnSp>
        <p:nvCxnSpPr>
          <p:cNvPr id="45" name="Straight Arrow Connector 44">
            <a:extLst>
              <a:ext uri="{FF2B5EF4-FFF2-40B4-BE49-F238E27FC236}">
                <a16:creationId xmlns:a16="http://schemas.microsoft.com/office/drawing/2014/main" id="{2C5550D2-92FC-8345-B9E8-525588568625}"/>
              </a:ext>
            </a:extLst>
          </p:cNvPr>
          <p:cNvCxnSpPr>
            <a:cxnSpLocks/>
            <a:endCxn id="9" idx="1"/>
          </p:cNvCxnSpPr>
          <p:nvPr/>
        </p:nvCxnSpPr>
        <p:spPr>
          <a:xfrm flipV="1">
            <a:off x="405114" y="1830096"/>
            <a:ext cx="1432737" cy="16622"/>
          </a:xfrm>
          <a:prstGeom prst="straightConnector1">
            <a:avLst/>
          </a:prstGeom>
          <a:ln w="12700" cmpd="sng">
            <a:solidFill>
              <a:schemeClr val="bg1">
                <a:lumMod val="65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sp>
        <p:nvSpPr>
          <p:cNvPr id="50" name="Can 49">
            <a:extLst>
              <a:ext uri="{FF2B5EF4-FFF2-40B4-BE49-F238E27FC236}">
                <a16:creationId xmlns:a16="http://schemas.microsoft.com/office/drawing/2014/main" id="{1F45AD3C-0E60-5647-A9A9-3D2C2CD14A03}"/>
              </a:ext>
            </a:extLst>
          </p:cNvPr>
          <p:cNvSpPr/>
          <p:nvPr/>
        </p:nvSpPr>
        <p:spPr>
          <a:xfrm>
            <a:off x="3680746" y="2514600"/>
            <a:ext cx="798658" cy="219115"/>
          </a:xfrm>
          <a:prstGeom prst="can">
            <a:avLst/>
          </a:prstGeom>
          <a:solidFill>
            <a:schemeClr val="accent3">
              <a:lumMod val="40000"/>
              <a:lumOff val="60000"/>
            </a:schemeClr>
          </a:solidFill>
          <a:ln w="38100">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noAutofit/>
          </a:bodyPr>
          <a:lstStyle/>
          <a:p>
            <a:pPr algn="ctr"/>
            <a:endParaRPr lang="en-US"/>
          </a:p>
        </p:txBody>
      </p:sp>
      <p:sp>
        <p:nvSpPr>
          <p:cNvPr id="52" name="Can 51">
            <a:extLst>
              <a:ext uri="{FF2B5EF4-FFF2-40B4-BE49-F238E27FC236}">
                <a16:creationId xmlns:a16="http://schemas.microsoft.com/office/drawing/2014/main" id="{CF15E95A-1566-A14F-8428-7B4579276BFB}"/>
              </a:ext>
            </a:extLst>
          </p:cNvPr>
          <p:cNvSpPr/>
          <p:nvPr/>
        </p:nvSpPr>
        <p:spPr>
          <a:xfrm>
            <a:off x="3680745" y="2329815"/>
            <a:ext cx="798658" cy="219115"/>
          </a:xfrm>
          <a:prstGeom prst="can">
            <a:avLst/>
          </a:prstGeom>
          <a:solidFill>
            <a:schemeClr val="accent3">
              <a:lumMod val="40000"/>
              <a:lumOff val="60000"/>
            </a:schemeClr>
          </a:solidFill>
          <a:ln w="38100">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noAutofit/>
          </a:bodyPr>
          <a:lstStyle/>
          <a:p>
            <a:pPr algn="ctr"/>
            <a:endParaRPr lang="en-US"/>
          </a:p>
        </p:txBody>
      </p:sp>
      <p:sp>
        <p:nvSpPr>
          <p:cNvPr id="55" name="Rounded Rectangle 54">
            <a:extLst>
              <a:ext uri="{FF2B5EF4-FFF2-40B4-BE49-F238E27FC236}">
                <a16:creationId xmlns:a16="http://schemas.microsoft.com/office/drawing/2014/main" id="{BE1A36AD-91EB-224B-9F9E-6976E7468445}"/>
              </a:ext>
            </a:extLst>
          </p:cNvPr>
          <p:cNvSpPr/>
          <p:nvPr/>
        </p:nvSpPr>
        <p:spPr>
          <a:xfrm>
            <a:off x="1421492" y="1031874"/>
            <a:ext cx="3395516" cy="1986646"/>
          </a:xfrm>
          <a:prstGeom prst="roundRect">
            <a:avLst/>
          </a:prstGeom>
          <a:noFill/>
          <a:ln w="38100">
            <a:solidFill>
              <a:schemeClr val="accent3"/>
            </a:solidFill>
            <a:prstDash val="dash"/>
            <a:extLst>
              <a:ext uri="{C807C97D-BFC1-408E-A445-0C87EB9F89A2}">
                <ask:lineSketchStyleProps xmlns:ask="http://schemas.microsoft.com/office/drawing/2018/sketchyshapes">
                  <ask:type>
                    <ask:lineSketchNone/>
                  </ask:type>
                </ask:lineSketchStyleProps>
              </a:ext>
            </a:extLst>
          </a:ln>
          <a:effectLst/>
        </p:spPr>
        <p:style>
          <a:lnRef idx="1">
            <a:schemeClr val="accent1"/>
          </a:lnRef>
          <a:fillRef idx="3">
            <a:schemeClr val="accent1"/>
          </a:fillRef>
          <a:effectRef idx="2">
            <a:schemeClr val="accent1"/>
          </a:effectRef>
          <a:fontRef idx="minor">
            <a:schemeClr val="lt1"/>
          </a:fontRef>
        </p:style>
        <p:txBody>
          <a:bodyPr rtlCol="0" anchor="ctr">
            <a:noAutofit/>
          </a:bodyPr>
          <a:lstStyle/>
          <a:p>
            <a:pPr algn="ctr"/>
            <a:endParaRPr lang="en-US"/>
          </a:p>
        </p:txBody>
      </p:sp>
      <p:sp>
        <p:nvSpPr>
          <p:cNvPr id="56" name="Rounded Rectangle 55">
            <a:extLst>
              <a:ext uri="{FF2B5EF4-FFF2-40B4-BE49-F238E27FC236}">
                <a16:creationId xmlns:a16="http://schemas.microsoft.com/office/drawing/2014/main" id="{0082BCB7-3265-A24C-8C37-00067DE8CC19}"/>
              </a:ext>
            </a:extLst>
          </p:cNvPr>
          <p:cNvSpPr/>
          <p:nvPr/>
        </p:nvSpPr>
        <p:spPr>
          <a:xfrm>
            <a:off x="2313610" y="3254061"/>
            <a:ext cx="1127075" cy="744161"/>
          </a:xfrm>
          <a:prstGeom prst="roundRect">
            <a:avLst/>
          </a:prstGeom>
          <a:noFill/>
          <a:ln w="38100">
            <a:solidFill>
              <a:schemeClr val="accent3"/>
            </a:solidFill>
            <a:prstDash val="dash"/>
            <a:extLst>
              <a:ext uri="{C807C97D-BFC1-408E-A445-0C87EB9F89A2}">
                <ask:lineSketchStyleProps xmlns:ask="http://schemas.microsoft.com/office/drawing/2018/sketchyshapes">
                  <ask:type>
                    <ask:lineSketchNone/>
                  </ask:type>
                </ask:lineSketchStyleProps>
              </a:ext>
            </a:extLst>
          </a:ln>
          <a:effectLst/>
        </p:spPr>
        <p:style>
          <a:lnRef idx="1">
            <a:schemeClr val="accent1"/>
          </a:lnRef>
          <a:fillRef idx="3">
            <a:schemeClr val="accent1"/>
          </a:fillRef>
          <a:effectRef idx="2">
            <a:schemeClr val="accent1"/>
          </a:effectRef>
          <a:fontRef idx="minor">
            <a:schemeClr val="lt1"/>
          </a:fontRef>
        </p:style>
        <p:txBody>
          <a:bodyPr rtlCol="0" anchor="ctr">
            <a:noAutofit/>
          </a:bodyPr>
          <a:lstStyle/>
          <a:p>
            <a:pPr algn="ctr"/>
            <a:endParaRPr lang="en-US"/>
          </a:p>
        </p:txBody>
      </p:sp>
      <p:grpSp>
        <p:nvGrpSpPr>
          <p:cNvPr id="4" name="Group 3">
            <a:extLst>
              <a:ext uri="{FF2B5EF4-FFF2-40B4-BE49-F238E27FC236}">
                <a16:creationId xmlns:a16="http://schemas.microsoft.com/office/drawing/2014/main" id="{005A42E9-1FEF-A147-B1B5-A0382E9C2840}"/>
              </a:ext>
            </a:extLst>
          </p:cNvPr>
          <p:cNvGrpSpPr/>
          <p:nvPr/>
        </p:nvGrpSpPr>
        <p:grpSpPr>
          <a:xfrm>
            <a:off x="6723097" y="3824876"/>
            <a:ext cx="1924310" cy="646331"/>
            <a:chOff x="6723097" y="3824876"/>
            <a:chExt cx="1924310" cy="646331"/>
          </a:xfrm>
        </p:grpSpPr>
        <p:sp>
          <p:nvSpPr>
            <p:cNvPr id="57" name="Rounded Rectangle 56">
              <a:extLst>
                <a:ext uri="{FF2B5EF4-FFF2-40B4-BE49-F238E27FC236}">
                  <a16:creationId xmlns:a16="http://schemas.microsoft.com/office/drawing/2014/main" id="{3185E05B-D76A-644C-911A-192615B75635}"/>
                </a:ext>
              </a:extLst>
            </p:cNvPr>
            <p:cNvSpPr/>
            <p:nvPr/>
          </p:nvSpPr>
          <p:spPr>
            <a:xfrm>
              <a:off x="6723097" y="3983382"/>
              <a:ext cx="699464" cy="310758"/>
            </a:xfrm>
            <a:prstGeom prst="roundRect">
              <a:avLst/>
            </a:prstGeom>
            <a:noFill/>
            <a:ln w="38100">
              <a:solidFill>
                <a:schemeClr val="accent3"/>
              </a:solidFill>
              <a:prstDash val="dash"/>
              <a:extLst>
                <a:ext uri="{C807C97D-BFC1-408E-A445-0C87EB9F89A2}">
                  <ask:lineSketchStyleProps xmlns:ask="http://schemas.microsoft.com/office/drawing/2018/sketchyshapes">
                    <ask:type>
                      <ask:lineSketchNone/>
                    </ask:type>
                  </ask:lineSketchStyleProps>
                </a:ext>
              </a:extLst>
            </a:ln>
            <a:effectLst/>
          </p:spPr>
          <p:style>
            <a:lnRef idx="1">
              <a:schemeClr val="accent1"/>
            </a:lnRef>
            <a:fillRef idx="3">
              <a:schemeClr val="accent1"/>
            </a:fillRef>
            <a:effectRef idx="2">
              <a:schemeClr val="accent1"/>
            </a:effectRef>
            <a:fontRef idx="minor">
              <a:schemeClr val="lt1"/>
            </a:fontRef>
          </p:style>
          <p:txBody>
            <a:bodyPr rtlCol="0" anchor="ctr">
              <a:noAutofit/>
            </a:bodyPr>
            <a:lstStyle/>
            <a:p>
              <a:pPr algn="ctr"/>
              <a:endParaRPr lang="en-US"/>
            </a:p>
          </p:txBody>
        </p:sp>
        <p:sp>
          <p:nvSpPr>
            <p:cNvPr id="58" name="TextBox 57">
              <a:extLst>
                <a:ext uri="{FF2B5EF4-FFF2-40B4-BE49-F238E27FC236}">
                  <a16:creationId xmlns:a16="http://schemas.microsoft.com/office/drawing/2014/main" id="{69EF7009-17A5-F049-90E2-A39F10DEEAE9}"/>
                </a:ext>
              </a:extLst>
            </p:cNvPr>
            <p:cNvSpPr txBox="1"/>
            <p:nvPr/>
          </p:nvSpPr>
          <p:spPr>
            <a:xfrm>
              <a:off x="7450589" y="3824876"/>
              <a:ext cx="1196818" cy="646331"/>
            </a:xfrm>
            <a:prstGeom prst="rect">
              <a:avLst/>
            </a:prstGeom>
            <a:noFill/>
          </p:spPr>
          <p:txBody>
            <a:bodyPr wrap="square" rtlCol="0">
              <a:spAutoFit/>
            </a:bodyPr>
            <a:lstStyle/>
            <a:p>
              <a:pPr algn="ctr"/>
              <a:r>
                <a:rPr lang="en-US" dirty="0"/>
                <a:t>JVM Boundary</a:t>
              </a:r>
            </a:p>
          </p:txBody>
        </p:sp>
      </p:grpSp>
      <p:sp>
        <p:nvSpPr>
          <p:cNvPr id="42" name="TextBox 41">
            <a:extLst>
              <a:ext uri="{FF2B5EF4-FFF2-40B4-BE49-F238E27FC236}">
                <a16:creationId xmlns:a16="http://schemas.microsoft.com/office/drawing/2014/main" id="{EBD8A037-751D-5440-8ED3-0716E2364D73}"/>
              </a:ext>
            </a:extLst>
          </p:cNvPr>
          <p:cNvSpPr txBox="1"/>
          <p:nvPr/>
        </p:nvSpPr>
        <p:spPr>
          <a:xfrm>
            <a:off x="693381" y="4777019"/>
            <a:ext cx="1609581" cy="215444"/>
          </a:xfrm>
          <a:prstGeom prst="rect">
            <a:avLst/>
          </a:prstGeom>
          <a:noFill/>
        </p:spPr>
        <p:txBody>
          <a:bodyPr wrap="square" rtlCol="0">
            <a:spAutoFit/>
          </a:bodyPr>
          <a:lstStyle/>
          <a:p>
            <a:pPr algn="ctr"/>
            <a:r>
              <a:rPr lang="en-US" sz="800" dirty="0"/>
              <a:t>© 2021 Amazon Web Services</a:t>
            </a:r>
          </a:p>
        </p:txBody>
      </p:sp>
      <p:grpSp>
        <p:nvGrpSpPr>
          <p:cNvPr id="46" name="Group 45">
            <a:extLst>
              <a:ext uri="{FF2B5EF4-FFF2-40B4-BE49-F238E27FC236}">
                <a16:creationId xmlns:a16="http://schemas.microsoft.com/office/drawing/2014/main" id="{05ADF09B-5997-2C4C-ADB1-DE819874FDE6}"/>
              </a:ext>
            </a:extLst>
          </p:cNvPr>
          <p:cNvGrpSpPr/>
          <p:nvPr/>
        </p:nvGrpSpPr>
        <p:grpSpPr>
          <a:xfrm>
            <a:off x="6351914" y="2116187"/>
            <a:ext cx="1930358" cy="1200006"/>
            <a:chOff x="6050913" y="1766778"/>
            <a:chExt cx="1930358" cy="1200006"/>
          </a:xfrm>
        </p:grpSpPr>
        <p:pic>
          <p:nvPicPr>
            <p:cNvPr id="47" name="Picture 46">
              <a:extLst>
                <a:ext uri="{FF2B5EF4-FFF2-40B4-BE49-F238E27FC236}">
                  <a16:creationId xmlns:a16="http://schemas.microsoft.com/office/drawing/2014/main" id="{F5BA2296-1A00-0741-B77C-FCAE0D5A2E2B}"/>
                </a:ext>
              </a:extLst>
            </p:cNvPr>
            <p:cNvPicPr>
              <a:picLocks noChangeAspect="1"/>
            </p:cNvPicPr>
            <p:nvPr/>
          </p:nvPicPr>
          <p:blipFill>
            <a:blip r:embed="rId6"/>
            <a:stretch>
              <a:fillRect/>
            </a:stretch>
          </p:blipFill>
          <p:spPr>
            <a:xfrm>
              <a:off x="6088846" y="1766778"/>
              <a:ext cx="1854492" cy="938983"/>
            </a:xfrm>
            <a:prstGeom prst="rect">
              <a:avLst/>
            </a:prstGeom>
          </p:spPr>
        </p:pic>
        <p:sp>
          <p:nvSpPr>
            <p:cNvPr id="48" name="TextBox 47">
              <a:extLst>
                <a:ext uri="{FF2B5EF4-FFF2-40B4-BE49-F238E27FC236}">
                  <a16:creationId xmlns:a16="http://schemas.microsoft.com/office/drawing/2014/main" id="{D01EE544-D1B7-554B-A881-667A7E15416C}"/>
                </a:ext>
              </a:extLst>
            </p:cNvPr>
            <p:cNvSpPr txBox="1"/>
            <p:nvPr/>
          </p:nvSpPr>
          <p:spPr>
            <a:xfrm>
              <a:off x="6050913" y="2751340"/>
              <a:ext cx="1930358" cy="215444"/>
            </a:xfrm>
            <a:prstGeom prst="rect">
              <a:avLst/>
            </a:prstGeom>
            <a:noFill/>
          </p:spPr>
          <p:txBody>
            <a:bodyPr wrap="square" rtlCol="0">
              <a:spAutoFit/>
            </a:bodyPr>
            <a:lstStyle/>
            <a:p>
              <a:pPr algn="ctr"/>
              <a:r>
                <a:rPr lang="en-US" sz="800" dirty="0"/>
                <a:t>© 2021 Apache Software Foundation</a:t>
              </a:r>
            </a:p>
          </p:txBody>
        </p:sp>
      </p:grpSp>
    </p:spTree>
    <p:extLst>
      <p:ext uri="{BB962C8B-B14F-4D97-AF65-F5344CB8AC3E}">
        <p14:creationId xmlns:p14="http://schemas.microsoft.com/office/powerpoint/2010/main" val="30742084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45"/>
                                        </p:tgtEl>
                                        <p:attrNameLst>
                                          <p:attrName>style.visibility</p:attrName>
                                        </p:attrNameLst>
                                      </p:cBhvr>
                                      <p:to>
                                        <p:strVal val="hidden"/>
                                      </p:to>
                                    </p:set>
                                  </p:childTnLst>
                                </p:cTn>
                              </p:par>
                              <p:par>
                                <p:cTn id="23" presetID="1" presetClass="exit" presetSubtype="0" fill="hold" nodeType="withEffect">
                                  <p:stCondLst>
                                    <p:cond delay="0"/>
                                  </p:stCondLst>
                                  <p:childTnLst>
                                    <p:set>
                                      <p:cBhvr>
                                        <p:cTn id="24" dur="1" fill="hold">
                                          <p:stCondLst>
                                            <p:cond delay="0"/>
                                          </p:stCondLst>
                                        </p:cTn>
                                        <p:tgtEl>
                                          <p:spTgt spid="35"/>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0"/>
                                          </p:stCondLst>
                                        </p:cTn>
                                        <p:tgtEl>
                                          <p:spTgt spid="36"/>
                                        </p:tgtEl>
                                        <p:attrNameLst>
                                          <p:attrName>style.visibility</p:attrName>
                                        </p:attrNameLst>
                                      </p:cBhvr>
                                      <p:to>
                                        <p:strVal val="hidden"/>
                                      </p:to>
                                    </p:set>
                                  </p:childTnLst>
                                </p:cTn>
                              </p:par>
                              <p:par>
                                <p:cTn id="27" presetID="1" presetClass="exit" presetSubtype="0" fill="hold" nodeType="withEffect">
                                  <p:stCondLst>
                                    <p:cond delay="0"/>
                                  </p:stCondLst>
                                  <p:childTnLst>
                                    <p:set>
                                      <p:cBhvr>
                                        <p:cTn id="28" dur="1" fill="hold">
                                          <p:stCondLst>
                                            <p:cond delay="0"/>
                                          </p:stCondLst>
                                        </p:cTn>
                                        <p:tgtEl>
                                          <p:spTgt spid="44"/>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4"/>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2"/>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7"/>
                                        </p:tgtEl>
                                        <p:attrNameLst>
                                          <p:attrName>style.visibility</p:attrName>
                                        </p:attrNameLst>
                                      </p:cBhvr>
                                      <p:to>
                                        <p:strVal val="visible"/>
                                      </p:to>
                                    </p:set>
                                  </p:childTnLst>
                                </p:cTn>
                              </p:par>
                              <p:par>
                                <p:cTn id="49" presetID="1" presetClass="exit" presetSubtype="0" fill="hold" nodeType="withEffect">
                                  <p:stCondLst>
                                    <p:cond delay="0"/>
                                  </p:stCondLst>
                                  <p:childTnLst>
                                    <p:set>
                                      <p:cBhvr>
                                        <p:cTn id="50" dur="1" fill="hold">
                                          <p:stCondLst>
                                            <p:cond delay="0"/>
                                          </p:stCondLst>
                                        </p:cTn>
                                        <p:tgtEl>
                                          <p:spTgt spid="45"/>
                                        </p:tgtEl>
                                        <p:attrNameLst>
                                          <p:attrName>style.visibility</p:attrName>
                                        </p:attrNameLst>
                                      </p:cBhvr>
                                      <p:to>
                                        <p:strVal val="hidden"/>
                                      </p:to>
                                    </p:set>
                                  </p:childTnLst>
                                </p:cTn>
                              </p:par>
                              <p:par>
                                <p:cTn id="51" presetID="1" presetClass="exit" presetSubtype="0" fill="hold" nodeType="withEffect">
                                  <p:stCondLst>
                                    <p:cond delay="0"/>
                                  </p:stCondLst>
                                  <p:childTnLst>
                                    <p:set>
                                      <p:cBhvr>
                                        <p:cTn id="52" dur="1" fill="hold">
                                          <p:stCondLst>
                                            <p:cond delay="0"/>
                                          </p:stCondLst>
                                        </p:cTn>
                                        <p:tgtEl>
                                          <p:spTgt spid="35"/>
                                        </p:tgtEl>
                                        <p:attrNameLst>
                                          <p:attrName>style.visibility</p:attrName>
                                        </p:attrNameLst>
                                      </p:cBhvr>
                                      <p:to>
                                        <p:strVal val="hidden"/>
                                      </p:to>
                                    </p:set>
                                  </p:childTnLst>
                                </p:cTn>
                              </p:par>
                              <p:par>
                                <p:cTn id="53" presetID="1" presetClass="exit" presetSubtype="0" fill="hold" nodeType="withEffect">
                                  <p:stCondLst>
                                    <p:cond delay="0"/>
                                  </p:stCondLst>
                                  <p:childTnLst>
                                    <p:set>
                                      <p:cBhvr>
                                        <p:cTn id="54" dur="1" fill="hold">
                                          <p:stCondLst>
                                            <p:cond delay="0"/>
                                          </p:stCondLst>
                                        </p:cTn>
                                        <p:tgtEl>
                                          <p:spTgt spid="36"/>
                                        </p:tgtEl>
                                        <p:attrNameLst>
                                          <p:attrName>style.visibility</p:attrName>
                                        </p:attrNameLst>
                                      </p:cBhvr>
                                      <p:to>
                                        <p:strVal val="hidden"/>
                                      </p:to>
                                    </p:set>
                                  </p:childTnLst>
                                </p:cTn>
                              </p:par>
                              <p:par>
                                <p:cTn id="55" presetID="1" presetClass="exit" presetSubtype="0" fill="hold" nodeType="withEffect">
                                  <p:stCondLst>
                                    <p:cond delay="0"/>
                                  </p:stCondLst>
                                  <p:childTnLst>
                                    <p:set>
                                      <p:cBhvr>
                                        <p:cTn id="56" dur="1" fill="hold">
                                          <p:stCondLst>
                                            <p:cond delay="0"/>
                                          </p:stCondLst>
                                        </p:cTn>
                                        <p:tgtEl>
                                          <p:spTgt spid="44"/>
                                        </p:tgtEl>
                                        <p:attrNameLst>
                                          <p:attrName>style.visibility</p:attrName>
                                        </p:attrNameLst>
                                      </p:cBhvr>
                                      <p:to>
                                        <p:strVal val="hidden"/>
                                      </p:to>
                                    </p:set>
                                  </p:childTnLst>
                                </p:cTn>
                              </p:par>
                              <p:par>
                                <p:cTn id="57" presetID="1" presetClass="exit" presetSubtype="0" fill="hold" grpId="1" nodeType="withEffect">
                                  <p:stCondLst>
                                    <p:cond delay="0"/>
                                  </p:stCondLst>
                                  <p:childTnLst>
                                    <p:set>
                                      <p:cBhvr>
                                        <p:cTn id="58" dur="1" fill="hold">
                                          <p:stCondLst>
                                            <p:cond delay="0"/>
                                          </p:stCondLst>
                                        </p:cTn>
                                        <p:tgtEl>
                                          <p:spTgt spid="52"/>
                                        </p:tgtEl>
                                        <p:attrNameLst>
                                          <p:attrName>style.visibility</p:attrName>
                                        </p:attrNameLst>
                                      </p:cBhvr>
                                      <p:to>
                                        <p:strVal val="hidden"/>
                                      </p:to>
                                    </p:set>
                                  </p:childTnLst>
                                </p:cTn>
                              </p:par>
                              <p:par>
                                <p:cTn id="59" presetID="1" presetClass="exit" presetSubtype="0" fill="hold" grpId="1" nodeType="withEffect">
                                  <p:stCondLst>
                                    <p:cond delay="0"/>
                                  </p:stCondLst>
                                  <p:childTnLst>
                                    <p:set>
                                      <p:cBhvr>
                                        <p:cTn id="60" dur="1" fill="hold">
                                          <p:stCondLst>
                                            <p:cond delay="0"/>
                                          </p:stCondLst>
                                        </p:cTn>
                                        <p:tgtEl>
                                          <p:spTgt spid="5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0" grpId="1" animBg="1"/>
      <p:bldP spid="52" grpId="0" animBg="1"/>
      <p:bldP spid="52" grpId="1"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70911B2-7685-F74A-B6FB-E481BEA18B2B}"/>
              </a:ext>
            </a:extLst>
          </p:cNvPr>
          <p:cNvSpPr>
            <a:spLocks noGrp="1"/>
          </p:cNvSpPr>
          <p:nvPr>
            <p:ph type="body" sz="quarter" idx="17"/>
          </p:nvPr>
        </p:nvSpPr>
        <p:spPr/>
        <p:txBody>
          <a:bodyPr/>
          <a:lstStyle/>
          <a:p>
            <a:endParaRPr lang="en-US"/>
          </a:p>
        </p:txBody>
      </p:sp>
      <p:sp>
        <p:nvSpPr>
          <p:cNvPr id="3" name="Title 2">
            <a:extLst>
              <a:ext uri="{FF2B5EF4-FFF2-40B4-BE49-F238E27FC236}">
                <a16:creationId xmlns:a16="http://schemas.microsoft.com/office/drawing/2014/main" id="{0FEAFFD9-CA19-A646-ACF4-0C60DF7EE6F3}"/>
              </a:ext>
            </a:extLst>
          </p:cNvPr>
          <p:cNvSpPr>
            <a:spLocks noGrp="1"/>
          </p:cNvSpPr>
          <p:nvPr>
            <p:ph type="title"/>
          </p:nvPr>
        </p:nvSpPr>
        <p:spPr/>
        <p:txBody>
          <a:bodyPr/>
          <a:lstStyle/>
          <a:p>
            <a:r>
              <a:rPr lang="en-US" dirty="0"/>
              <a:t>Emitters – batching emits…deep dive</a:t>
            </a:r>
          </a:p>
        </p:txBody>
      </p:sp>
      <p:sp>
        <p:nvSpPr>
          <p:cNvPr id="5" name="Date Placeholder 4">
            <a:extLst>
              <a:ext uri="{FF2B5EF4-FFF2-40B4-BE49-F238E27FC236}">
                <a16:creationId xmlns:a16="http://schemas.microsoft.com/office/drawing/2014/main" id="{6BE4C13E-A310-C04B-8684-FFCDF28891E1}"/>
              </a:ext>
            </a:extLst>
          </p:cNvPr>
          <p:cNvSpPr>
            <a:spLocks noGrp="1"/>
          </p:cNvSpPr>
          <p:nvPr>
            <p:ph type="dt" sz="half" idx="20"/>
          </p:nvPr>
        </p:nvSpPr>
        <p:spPr/>
        <p:txBody>
          <a:bodyPr/>
          <a:lstStyle/>
          <a:p>
            <a:fld id="{81BC07D9-38D2-4D21-BB9F-4FB482252065}" type="datetime1">
              <a:rPr lang="en-US" smtClean="0"/>
              <a:t>9/23/21</a:t>
            </a:fld>
            <a:endParaRPr lang="en-US" dirty="0"/>
          </a:p>
        </p:txBody>
      </p:sp>
      <p:sp>
        <p:nvSpPr>
          <p:cNvPr id="7" name="Slide Number Placeholder 6">
            <a:extLst>
              <a:ext uri="{FF2B5EF4-FFF2-40B4-BE49-F238E27FC236}">
                <a16:creationId xmlns:a16="http://schemas.microsoft.com/office/drawing/2014/main" id="{1AB38D7E-CD9A-5F47-A601-F59FE37DFA23}"/>
              </a:ext>
            </a:extLst>
          </p:cNvPr>
          <p:cNvSpPr>
            <a:spLocks noGrp="1"/>
          </p:cNvSpPr>
          <p:nvPr>
            <p:ph type="sldNum" sz="quarter" idx="22"/>
          </p:nvPr>
        </p:nvSpPr>
        <p:spPr/>
        <p:txBody>
          <a:bodyPr/>
          <a:lstStyle/>
          <a:p>
            <a:fld id="{0E0E1749-0B7E-403A-A9A7-95F2ED1F2891}" type="slidenum">
              <a:rPr lang="en-US" smtClean="0"/>
              <a:pPr/>
              <a:t>51</a:t>
            </a:fld>
            <a:endParaRPr lang="en-US" dirty="0"/>
          </a:p>
        </p:txBody>
      </p:sp>
      <p:pic>
        <p:nvPicPr>
          <p:cNvPr id="9" name="Picture 8">
            <a:extLst>
              <a:ext uri="{FF2B5EF4-FFF2-40B4-BE49-F238E27FC236}">
                <a16:creationId xmlns:a16="http://schemas.microsoft.com/office/drawing/2014/main" id="{08852BAD-4EDD-084F-A94B-C97593BD1FA4}"/>
              </a:ext>
            </a:extLst>
          </p:cNvPr>
          <p:cNvPicPr>
            <a:picLocks noChangeAspect="1"/>
          </p:cNvPicPr>
          <p:nvPr/>
        </p:nvPicPr>
        <p:blipFill>
          <a:blip r:embed="rId2"/>
          <a:stretch>
            <a:fillRect/>
          </a:stretch>
        </p:blipFill>
        <p:spPr>
          <a:xfrm>
            <a:off x="1837851" y="1592084"/>
            <a:ext cx="1398927" cy="476024"/>
          </a:xfrm>
          <a:prstGeom prst="rect">
            <a:avLst/>
          </a:prstGeom>
        </p:spPr>
      </p:pic>
      <p:pic>
        <p:nvPicPr>
          <p:cNvPr id="15" name="Picture 14">
            <a:extLst>
              <a:ext uri="{FF2B5EF4-FFF2-40B4-BE49-F238E27FC236}">
                <a16:creationId xmlns:a16="http://schemas.microsoft.com/office/drawing/2014/main" id="{846EAC6B-0BD5-D343-837F-B37EB2403F19}"/>
              </a:ext>
            </a:extLst>
          </p:cNvPr>
          <p:cNvPicPr>
            <a:picLocks noChangeAspect="1"/>
          </p:cNvPicPr>
          <p:nvPr/>
        </p:nvPicPr>
        <p:blipFill>
          <a:blip r:embed="rId3"/>
          <a:stretch>
            <a:fillRect/>
          </a:stretch>
        </p:blipFill>
        <p:spPr>
          <a:xfrm>
            <a:off x="1040953" y="4006801"/>
            <a:ext cx="989657" cy="744161"/>
          </a:xfrm>
          <a:prstGeom prst="rect">
            <a:avLst/>
          </a:prstGeom>
        </p:spPr>
      </p:pic>
      <p:grpSp>
        <p:nvGrpSpPr>
          <p:cNvPr id="37" name="Group 36">
            <a:extLst>
              <a:ext uri="{FF2B5EF4-FFF2-40B4-BE49-F238E27FC236}">
                <a16:creationId xmlns:a16="http://schemas.microsoft.com/office/drawing/2014/main" id="{52D9F38B-66BD-E947-B23B-EC70EB85491D}"/>
              </a:ext>
            </a:extLst>
          </p:cNvPr>
          <p:cNvGrpSpPr/>
          <p:nvPr/>
        </p:nvGrpSpPr>
        <p:grpSpPr>
          <a:xfrm>
            <a:off x="4540127" y="1676549"/>
            <a:ext cx="2117411" cy="691228"/>
            <a:chOff x="3065737" y="2753711"/>
            <a:chExt cx="2901915" cy="665869"/>
          </a:xfrm>
        </p:grpSpPr>
        <p:cxnSp>
          <p:nvCxnSpPr>
            <p:cNvPr id="25" name="Straight Arrow Connector 24">
              <a:extLst>
                <a:ext uri="{FF2B5EF4-FFF2-40B4-BE49-F238E27FC236}">
                  <a16:creationId xmlns:a16="http://schemas.microsoft.com/office/drawing/2014/main" id="{620C2FBD-EDDA-3148-83E3-900E708350DD}"/>
                </a:ext>
              </a:extLst>
            </p:cNvPr>
            <p:cNvCxnSpPr>
              <a:cxnSpLocks/>
              <a:stCxn id="31" idx="3"/>
              <a:endCxn id="34" idx="1"/>
            </p:cNvCxnSpPr>
            <p:nvPr/>
          </p:nvCxnSpPr>
          <p:spPr>
            <a:xfrm>
              <a:off x="3065737" y="3152626"/>
              <a:ext cx="1807183" cy="266954"/>
            </a:xfrm>
            <a:prstGeom prst="straightConnector1">
              <a:avLst/>
            </a:prstGeom>
            <a:ln w="12700" cmpd="sng">
              <a:solidFill>
                <a:schemeClr val="bg1">
                  <a:lumMod val="65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sp>
          <p:nvSpPr>
            <p:cNvPr id="33" name="TextBox 32">
              <a:extLst>
                <a:ext uri="{FF2B5EF4-FFF2-40B4-BE49-F238E27FC236}">
                  <a16:creationId xmlns:a16="http://schemas.microsoft.com/office/drawing/2014/main" id="{7584E0EF-1C6B-1F44-AD76-2045E095EB08}"/>
                </a:ext>
              </a:extLst>
            </p:cNvPr>
            <p:cNvSpPr txBox="1"/>
            <p:nvPr/>
          </p:nvSpPr>
          <p:spPr>
            <a:xfrm>
              <a:off x="3499897" y="2753711"/>
              <a:ext cx="2467755" cy="355782"/>
            </a:xfrm>
            <a:prstGeom prst="rect">
              <a:avLst/>
            </a:prstGeom>
            <a:noFill/>
          </p:spPr>
          <p:txBody>
            <a:bodyPr wrap="square" rtlCol="0">
              <a:spAutoFit/>
            </a:bodyPr>
            <a:lstStyle/>
            <a:p>
              <a:r>
                <a:rPr lang="en-US" dirty="0"/>
                <a:t>json extracts [ ]</a:t>
              </a:r>
            </a:p>
          </p:txBody>
        </p:sp>
      </p:grpSp>
      <p:sp>
        <p:nvSpPr>
          <p:cNvPr id="27" name="Footer Placeholder 9">
            <a:extLst>
              <a:ext uri="{FF2B5EF4-FFF2-40B4-BE49-F238E27FC236}">
                <a16:creationId xmlns:a16="http://schemas.microsoft.com/office/drawing/2014/main" id="{7F775F9F-6718-9A41-8466-3C054D1FC907}"/>
              </a:ext>
            </a:extLst>
          </p:cNvPr>
          <p:cNvSpPr>
            <a:spLocks noGrp="1"/>
          </p:cNvSpPr>
          <p:nvPr>
            <p:ph type="ftr" sz="quarter" idx="21"/>
          </p:nvPr>
        </p:nvSpPr>
        <p:spPr>
          <a:xfrm>
            <a:off x="1676401" y="4802823"/>
            <a:ext cx="5791199" cy="274637"/>
          </a:xfrm>
        </p:spPr>
        <p:txBody>
          <a:bodyPr/>
          <a:lstStyle/>
          <a:p>
            <a:r>
              <a:rPr lang="en-US" dirty="0">
                <a:solidFill>
                  <a:schemeClr val="tx2"/>
                </a:solidFill>
              </a:rPr>
              <a:t>© 2021 California Institute of Technology. Government sponsorship acknowledged.</a:t>
            </a:r>
          </a:p>
        </p:txBody>
      </p:sp>
      <p:sp>
        <p:nvSpPr>
          <p:cNvPr id="26" name="Can 25">
            <a:extLst>
              <a:ext uri="{FF2B5EF4-FFF2-40B4-BE49-F238E27FC236}">
                <a16:creationId xmlns:a16="http://schemas.microsoft.com/office/drawing/2014/main" id="{7C1D17A7-8A40-B748-98CE-2DD24DE4F81F}"/>
              </a:ext>
            </a:extLst>
          </p:cNvPr>
          <p:cNvSpPr/>
          <p:nvPr/>
        </p:nvSpPr>
        <p:spPr>
          <a:xfrm>
            <a:off x="3680748" y="1649575"/>
            <a:ext cx="798655" cy="1106278"/>
          </a:xfrm>
          <a:prstGeom prst="can">
            <a:avLst/>
          </a:prstGeom>
          <a:solidFill>
            <a:schemeClr val="bg1"/>
          </a:solidFill>
          <a:ln w="38100">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noAutofit/>
          </a:bodyPr>
          <a:lstStyle/>
          <a:p>
            <a:pPr algn="ctr"/>
            <a:endParaRPr lang="en-US"/>
          </a:p>
        </p:txBody>
      </p:sp>
      <p:sp>
        <p:nvSpPr>
          <p:cNvPr id="31" name="TextBox 30">
            <a:extLst>
              <a:ext uri="{FF2B5EF4-FFF2-40B4-BE49-F238E27FC236}">
                <a16:creationId xmlns:a16="http://schemas.microsoft.com/office/drawing/2014/main" id="{ABCA1479-3F94-6E4D-A137-01E7D3FB7A25}"/>
              </a:ext>
            </a:extLst>
          </p:cNvPr>
          <p:cNvSpPr txBox="1"/>
          <p:nvPr/>
        </p:nvSpPr>
        <p:spPr>
          <a:xfrm>
            <a:off x="3607600" y="1829049"/>
            <a:ext cx="932527" cy="523220"/>
          </a:xfrm>
          <a:prstGeom prst="rect">
            <a:avLst/>
          </a:prstGeom>
          <a:noFill/>
        </p:spPr>
        <p:txBody>
          <a:bodyPr wrap="square" rtlCol="0">
            <a:spAutoFit/>
          </a:bodyPr>
          <a:lstStyle/>
          <a:p>
            <a:pPr algn="ctr"/>
            <a:r>
              <a:rPr lang="en-US" sz="1400" dirty="0"/>
              <a:t>Emit Cache</a:t>
            </a:r>
          </a:p>
        </p:txBody>
      </p:sp>
      <p:grpSp>
        <p:nvGrpSpPr>
          <p:cNvPr id="44" name="Group 43">
            <a:extLst>
              <a:ext uri="{FF2B5EF4-FFF2-40B4-BE49-F238E27FC236}">
                <a16:creationId xmlns:a16="http://schemas.microsoft.com/office/drawing/2014/main" id="{7FD05352-EDAB-204B-9D90-082979587448}"/>
              </a:ext>
            </a:extLst>
          </p:cNvPr>
          <p:cNvGrpSpPr/>
          <p:nvPr/>
        </p:nvGrpSpPr>
        <p:grpSpPr>
          <a:xfrm>
            <a:off x="3281476" y="2854053"/>
            <a:ext cx="1443625" cy="905148"/>
            <a:chOff x="3281476" y="2854053"/>
            <a:chExt cx="1443625" cy="905148"/>
          </a:xfrm>
        </p:grpSpPr>
        <p:cxnSp>
          <p:nvCxnSpPr>
            <p:cNvPr id="39" name="Straight Arrow Connector 38">
              <a:extLst>
                <a:ext uri="{FF2B5EF4-FFF2-40B4-BE49-F238E27FC236}">
                  <a16:creationId xmlns:a16="http://schemas.microsoft.com/office/drawing/2014/main" id="{F08CD37E-17C0-3E4A-9647-06AA1E04C477}"/>
                </a:ext>
              </a:extLst>
            </p:cNvPr>
            <p:cNvCxnSpPr>
              <a:cxnSpLocks/>
              <a:stCxn id="11" idx="3"/>
            </p:cNvCxnSpPr>
            <p:nvPr/>
          </p:nvCxnSpPr>
          <p:spPr>
            <a:xfrm flipV="1">
              <a:off x="3281476" y="2854053"/>
              <a:ext cx="699464" cy="741198"/>
            </a:xfrm>
            <a:prstGeom prst="straightConnector1">
              <a:avLst/>
            </a:prstGeom>
            <a:ln w="12700" cmpd="sng">
              <a:solidFill>
                <a:schemeClr val="bg1">
                  <a:lumMod val="65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sp>
          <p:nvSpPr>
            <p:cNvPr id="43" name="TextBox 42">
              <a:extLst>
                <a:ext uri="{FF2B5EF4-FFF2-40B4-BE49-F238E27FC236}">
                  <a16:creationId xmlns:a16="http://schemas.microsoft.com/office/drawing/2014/main" id="{9C21477E-1470-C749-8A71-ACB24CFDC40C}"/>
                </a:ext>
              </a:extLst>
            </p:cNvPr>
            <p:cNvSpPr txBox="1"/>
            <p:nvPr/>
          </p:nvSpPr>
          <p:spPr>
            <a:xfrm>
              <a:off x="3491055" y="3112870"/>
              <a:ext cx="1234046" cy="646331"/>
            </a:xfrm>
            <a:prstGeom prst="rect">
              <a:avLst/>
            </a:prstGeom>
            <a:noFill/>
          </p:spPr>
          <p:txBody>
            <a:bodyPr wrap="square" rtlCol="0">
              <a:spAutoFit/>
            </a:bodyPr>
            <a:lstStyle/>
            <a:p>
              <a:pPr algn="ctr"/>
              <a:r>
                <a:rPr lang="en-US" dirty="0"/>
                <a:t>json extracts</a:t>
              </a:r>
            </a:p>
          </p:txBody>
        </p:sp>
      </p:grpSp>
      <p:sp>
        <p:nvSpPr>
          <p:cNvPr id="50" name="Can 49">
            <a:extLst>
              <a:ext uri="{FF2B5EF4-FFF2-40B4-BE49-F238E27FC236}">
                <a16:creationId xmlns:a16="http://schemas.microsoft.com/office/drawing/2014/main" id="{1F45AD3C-0E60-5647-A9A9-3D2C2CD14A03}"/>
              </a:ext>
            </a:extLst>
          </p:cNvPr>
          <p:cNvSpPr/>
          <p:nvPr/>
        </p:nvSpPr>
        <p:spPr>
          <a:xfrm>
            <a:off x="3680746" y="2514600"/>
            <a:ext cx="798658" cy="219115"/>
          </a:xfrm>
          <a:prstGeom prst="can">
            <a:avLst/>
          </a:prstGeom>
          <a:solidFill>
            <a:schemeClr val="accent3">
              <a:lumMod val="40000"/>
              <a:lumOff val="60000"/>
            </a:schemeClr>
          </a:solidFill>
          <a:ln w="38100">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noAutofit/>
          </a:bodyPr>
          <a:lstStyle/>
          <a:p>
            <a:pPr algn="ctr"/>
            <a:endParaRPr lang="en-US"/>
          </a:p>
        </p:txBody>
      </p:sp>
      <p:sp>
        <p:nvSpPr>
          <p:cNvPr id="52" name="Can 51">
            <a:extLst>
              <a:ext uri="{FF2B5EF4-FFF2-40B4-BE49-F238E27FC236}">
                <a16:creationId xmlns:a16="http://schemas.microsoft.com/office/drawing/2014/main" id="{CF15E95A-1566-A14F-8428-7B4579276BFB}"/>
              </a:ext>
            </a:extLst>
          </p:cNvPr>
          <p:cNvSpPr/>
          <p:nvPr/>
        </p:nvSpPr>
        <p:spPr>
          <a:xfrm>
            <a:off x="3680745" y="2329815"/>
            <a:ext cx="798658" cy="219115"/>
          </a:xfrm>
          <a:prstGeom prst="can">
            <a:avLst/>
          </a:prstGeom>
          <a:solidFill>
            <a:schemeClr val="accent3">
              <a:lumMod val="40000"/>
              <a:lumOff val="60000"/>
            </a:schemeClr>
          </a:solidFill>
          <a:ln w="38100">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noAutofit/>
          </a:bodyPr>
          <a:lstStyle/>
          <a:p>
            <a:pPr algn="ctr"/>
            <a:endParaRPr lang="en-US"/>
          </a:p>
        </p:txBody>
      </p:sp>
      <p:sp>
        <p:nvSpPr>
          <p:cNvPr id="55" name="Rounded Rectangle 54">
            <a:extLst>
              <a:ext uri="{FF2B5EF4-FFF2-40B4-BE49-F238E27FC236}">
                <a16:creationId xmlns:a16="http://schemas.microsoft.com/office/drawing/2014/main" id="{BE1A36AD-91EB-224B-9F9E-6976E7468445}"/>
              </a:ext>
            </a:extLst>
          </p:cNvPr>
          <p:cNvSpPr/>
          <p:nvPr/>
        </p:nvSpPr>
        <p:spPr>
          <a:xfrm>
            <a:off x="1421492" y="1031874"/>
            <a:ext cx="3395516" cy="1986646"/>
          </a:xfrm>
          <a:prstGeom prst="roundRect">
            <a:avLst/>
          </a:prstGeom>
          <a:noFill/>
          <a:ln w="38100">
            <a:solidFill>
              <a:schemeClr val="accent3"/>
            </a:solidFill>
            <a:prstDash val="dash"/>
            <a:extLst>
              <a:ext uri="{C807C97D-BFC1-408E-A445-0C87EB9F89A2}">
                <ask:lineSketchStyleProps xmlns:ask="http://schemas.microsoft.com/office/drawing/2018/sketchyshapes">
                  <ask:type>
                    <ask:lineSketchNone/>
                  </ask:type>
                </ask:lineSketchStyleProps>
              </a:ext>
            </a:extLst>
          </a:ln>
          <a:effectLst/>
        </p:spPr>
        <p:style>
          <a:lnRef idx="1">
            <a:schemeClr val="accent1"/>
          </a:lnRef>
          <a:fillRef idx="3">
            <a:schemeClr val="accent1"/>
          </a:fillRef>
          <a:effectRef idx="2">
            <a:schemeClr val="accent1"/>
          </a:effectRef>
          <a:fontRef idx="minor">
            <a:schemeClr val="lt1"/>
          </a:fontRef>
        </p:style>
        <p:txBody>
          <a:bodyPr rtlCol="0" anchor="ctr">
            <a:noAutofit/>
          </a:bodyPr>
          <a:lstStyle/>
          <a:p>
            <a:pPr algn="ctr"/>
            <a:endParaRPr lang="en-US"/>
          </a:p>
        </p:txBody>
      </p:sp>
      <p:grpSp>
        <p:nvGrpSpPr>
          <p:cNvPr id="4" name="Group 3">
            <a:extLst>
              <a:ext uri="{FF2B5EF4-FFF2-40B4-BE49-F238E27FC236}">
                <a16:creationId xmlns:a16="http://schemas.microsoft.com/office/drawing/2014/main" id="{89B056F5-6676-A041-BF8D-834B35DDA41A}"/>
              </a:ext>
            </a:extLst>
          </p:cNvPr>
          <p:cNvGrpSpPr/>
          <p:nvPr/>
        </p:nvGrpSpPr>
        <p:grpSpPr>
          <a:xfrm>
            <a:off x="2299961" y="3174735"/>
            <a:ext cx="1234046" cy="1007660"/>
            <a:chOff x="2299961" y="3174735"/>
            <a:chExt cx="1234046" cy="1007660"/>
          </a:xfrm>
        </p:grpSpPr>
        <p:pic>
          <p:nvPicPr>
            <p:cNvPr id="11" name="Graphic 10" descr="Factory">
              <a:extLst>
                <a:ext uri="{FF2B5EF4-FFF2-40B4-BE49-F238E27FC236}">
                  <a16:creationId xmlns:a16="http://schemas.microsoft.com/office/drawing/2014/main" id="{5EA1C1F0-A412-7748-B909-773CC7E991F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537315" y="3223170"/>
              <a:ext cx="744161" cy="744161"/>
            </a:xfrm>
            <a:prstGeom prst="rect">
              <a:avLst/>
            </a:prstGeom>
          </p:spPr>
        </p:pic>
        <p:sp>
          <p:nvSpPr>
            <p:cNvPr id="56" name="Rounded Rectangle 55">
              <a:extLst>
                <a:ext uri="{FF2B5EF4-FFF2-40B4-BE49-F238E27FC236}">
                  <a16:creationId xmlns:a16="http://schemas.microsoft.com/office/drawing/2014/main" id="{0082BCB7-3265-A24C-8C37-00067DE8CC19}"/>
                </a:ext>
              </a:extLst>
            </p:cNvPr>
            <p:cNvSpPr/>
            <p:nvPr/>
          </p:nvSpPr>
          <p:spPr>
            <a:xfrm>
              <a:off x="2299961" y="3174735"/>
              <a:ext cx="1234046" cy="1007660"/>
            </a:xfrm>
            <a:prstGeom prst="roundRect">
              <a:avLst/>
            </a:prstGeom>
            <a:noFill/>
            <a:ln w="38100">
              <a:solidFill>
                <a:schemeClr val="accent3"/>
              </a:solidFill>
              <a:prstDash val="dash"/>
              <a:extLst>
                <a:ext uri="{C807C97D-BFC1-408E-A445-0C87EB9F89A2}">
                  <ask:lineSketchStyleProps xmlns:ask="http://schemas.microsoft.com/office/drawing/2018/sketchyshapes">
                    <ask:type>
                      <ask:lineSketchNone/>
                    </ask:type>
                  </ask:lineSketchStyleProps>
                </a:ext>
              </a:extLst>
            </a:ln>
            <a:effectLst/>
          </p:spPr>
          <p:style>
            <a:lnRef idx="1">
              <a:schemeClr val="accent1"/>
            </a:lnRef>
            <a:fillRef idx="3">
              <a:schemeClr val="accent1"/>
            </a:fillRef>
            <a:effectRef idx="2">
              <a:schemeClr val="accent1"/>
            </a:effectRef>
            <a:fontRef idx="minor">
              <a:schemeClr val="lt1"/>
            </a:fontRef>
          </p:style>
          <p:txBody>
            <a:bodyPr rtlCol="0" anchor="ctr">
              <a:noAutofit/>
            </a:bodyPr>
            <a:lstStyle/>
            <a:p>
              <a:pPr algn="ctr"/>
              <a:endParaRPr lang="en-US"/>
            </a:p>
          </p:txBody>
        </p:sp>
      </p:grpSp>
      <p:sp>
        <p:nvSpPr>
          <p:cNvPr id="57" name="Rounded Rectangle 56">
            <a:extLst>
              <a:ext uri="{FF2B5EF4-FFF2-40B4-BE49-F238E27FC236}">
                <a16:creationId xmlns:a16="http://schemas.microsoft.com/office/drawing/2014/main" id="{3185E05B-D76A-644C-911A-192615B75635}"/>
              </a:ext>
            </a:extLst>
          </p:cNvPr>
          <p:cNvSpPr/>
          <p:nvPr/>
        </p:nvSpPr>
        <p:spPr>
          <a:xfrm>
            <a:off x="6723097" y="3983382"/>
            <a:ext cx="699464" cy="310758"/>
          </a:xfrm>
          <a:prstGeom prst="roundRect">
            <a:avLst/>
          </a:prstGeom>
          <a:noFill/>
          <a:ln w="38100">
            <a:solidFill>
              <a:schemeClr val="accent3"/>
            </a:solidFill>
            <a:prstDash val="dash"/>
            <a:extLst>
              <a:ext uri="{C807C97D-BFC1-408E-A445-0C87EB9F89A2}">
                <ask:lineSketchStyleProps xmlns:ask="http://schemas.microsoft.com/office/drawing/2018/sketchyshapes">
                  <ask:type>
                    <ask:lineSketchNone/>
                  </ask:type>
                </ask:lineSketchStyleProps>
              </a:ext>
            </a:extLst>
          </a:ln>
          <a:effectLst/>
        </p:spPr>
        <p:style>
          <a:lnRef idx="1">
            <a:schemeClr val="accent1"/>
          </a:lnRef>
          <a:fillRef idx="3">
            <a:schemeClr val="accent1"/>
          </a:fillRef>
          <a:effectRef idx="2">
            <a:schemeClr val="accent1"/>
          </a:effectRef>
          <a:fontRef idx="minor">
            <a:schemeClr val="lt1"/>
          </a:fontRef>
        </p:style>
        <p:txBody>
          <a:bodyPr rtlCol="0" anchor="ctr">
            <a:noAutofit/>
          </a:bodyPr>
          <a:lstStyle/>
          <a:p>
            <a:pPr algn="ctr"/>
            <a:endParaRPr lang="en-US"/>
          </a:p>
        </p:txBody>
      </p:sp>
      <p:sp>
        <p:nvSpPr>
          <p:cNvPr id="58" name="TextBox 57">
            <a:extLst>
              <a:ext uri="{FF2B5EF4-FFF2-40B4-BE49-F238E27FC236}">
                <a16:creationId xmlns:a16="http://schemas.microsoft.com/office/drawing/2014/main" id="{69EF7009-17A5-F049-90E2-A39F10DEEAE9}"/>
              </a:ext>
            </a:extLst>
          </p:cNvPr>
          <p:cNvSpPr txBox="1"/>
          <p:nvPr/>
        </p:nvSpPr>
        <p:spPr>
          <a:xfrm>
            <a:off x="7450589" y="3824876"/>
            <a:ext cx="1196818" cy="646331"/>
          </a:xfrm>
          <a:prstGeom prst="rect">
            <a:avLst/>
          </a:prstGeom>
          <a:noFill/>
        </p:spPr>
        <p:txBody>
          <a:bodyPr wrap="square" rtlCol="0">
            <a:spAutoFit/>
          </a:bodyPr>
          <a:lstStyle/>
          <a:p>
            <a:pPr algn="ctr"/>
            <a:r>
              <a:rPr lang="en-US" dirty="0"/>
              <a:t>JVM Boundary</a:t>
            </a:r>
          </a:p>
        </p:txBody>
      </p:sp>
      <p:grpSp>
        <p:nvGrpSpPr>
          <p:cNvPr id="46" name="Group 45">
            <a:extLst>
              <a:ext uri="{FF2B5EF4-FFF2-40B4-BE49-F238E27FC236}">
                <a16:creationId xmlns:a16="http://schemas.microsoft.com/office/drawing/2014/main" id="{63AD5D28-C2AC-7F41-85D0-BE1BE7F93472}"/>
              </a:ext>
            </a:extLst>
          </p:cNvPr>
          <p:cNvGrpSpPr/>
          <p:nvPr/>
        </p:nvGrpSpPr>
        <p:grpSpPr>
          <a:xfrm>
            <a:off x="4583917" y="3140381"/>
            <a:ext cx="1234046" cy="1007660"/>
            <a:chOff x="2299961" y="3174735"/>
            <a:chExt cx="1234046" cy="1007660"/>
          </a:xfrm>
        </p:grpSpPr>
        <p:pic>
          <p:nvPicPr>
            <p:cNvPr id="47" name="Graphic 46" descr="Factory">
              <a:extLst>
                <a:ext uri="{FF2B5EF4-FFF2-40B4-BE49-F238E27FC236}">
                  <a16:creationId xmlns:a16="http://schemas.microsoft.com/office/drawing/2014/main" id="{FCCCD0C1-CFEB-B74E-B87F-D5FAC76A8F5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537315" y="3223170"/>
              <a:ext cx="744161" cy="744161"/>
            </a:xfrm>
            <a:prstGeom prst="rect">
              <a:avLst/>
            </a:prstGeom>
          </p:spPr>
        </p:pic>
        <p:sp>
          <p:nvSpPr>
            <p:cNvPr id="48" name="Rounded Rectangle 47">
              <a:extLst>
                <a:ext uri="{FF2B5EF4-FFF2-40B4-BE49-F238E27FC236}">
                  <a16:creationId xmlns:a16="http://schemas.microsoft.com/office/drawing/2014/main" id="{675DB9B8-2790-5B4A-9341-0C96E4AC0925}"/>
                </a:ext>
              </a:extLst>
            </p:cNvPr>
            <p:cNvSpPr/>
            <p:nvPr/>
          </p:nvSpPr>
          <p:spPr>
            <a:xfrm>
              <a:off x="2299961" y="3174735"/>
              <a:ext cx="1234046" cy="1007660"/>
            </a:xfrm>
            <a:prstGeom prst="roundRect">
              <a:avLst/>
            </a:prstGeom>
            <a:noFill/>
            <a:ln w="38100">
              <a:solidFill>
                <a:schemeClr val="accent3"/>
              </a:solidFill>
              <a:prstDash val="dash"/>
              <a:extLst>
                <a:ext uri="{C807C97D-BFC1-408E-A445-0C87EB9F89A2}">
                  <ask:lineSketchStyleProps xmlns:ask="http://schemas.microsoft.com/office/drawing/2018/sketchyshapes">
                    <ask:type>
                      <ask:lineSketchNone/>
                    </ask:type>
                  </ask:lineSketchStyleProps>
                </a:ext>
              </a:extLst>
            </a:ln>
            <a:effectLst/>
          </p:spPr>
          <p:style>
            <a:lnRef idx="1">
              <a:schemeClr val="accent1"/>
            </a:lnRef>
            <a:fillRef idx="3">
              <a:schemeClr val="accent1"/>
            </a:fillRef>
            <a:effectRef idx="2">
              <a:schemeClr val="accent1"/>
            </a:effectRef>
            <a:fontRef idx="minor">
              <a:schemeClr val="lt1"/>
            </a:fontRef>
          </p:style>
          <p:txBody>
            <a:bodyPr rtlCol="0" anchor="ctr">
              <a:noAutofit/>
            </a:bodyPr>
            <a:lstStyle/>
            <a:p>
              <a:pPr algn="ctr"/>
              <a:endParaRPr lang="en-US"/>
            </a:p>
          </p:txBody>
        </p:sp>
      </p:grpSp>
      <p:cxnSp>
        <p:nvCxnSpPr>
          <p:cNvPr id="49" name="Straight Arrow Connector 48">
            <a:extLst>
              <a:ext uri="{FF2B5EF4-FFF2-40B4-BE49-F238E27FC236}">
                <a16:creationId xmlns:a16="http://schemas.microsoft.com/office/drawing/2014/main" id="{EA8DCDB5-C3EF-C645-8FD5-2CF38F8A3CBB}"/>
              </a:ext>
            </a:extLst>
          </p:cNvPr>
          <p:cNvCxnSpPr>
            <a:cxnSpLocks/>
            <a:stCxn id="47" idx="1"/>
          </p:cNvCxnSpPr>
          <p:nvPr/>
        </p:nvCxnSpPr>
        <p:spPr>
          <a:xfrm flipH="1" flipV="1">
            <a:off x="4262991" y="2877714"/>
            <a:ext cx="558280" cy="683183"/>
          </a:xfrm>
          <a:prstGeom prst="straightConnector1">
            <a:avLst/>
          </a:prstGeom>
          <a:ln w="12700" cmpd="sng">
            <a:solidFill>
              <a:schemeClr val="bg1">
                <a:lumMod val="65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sp>
        <p:nvSpPr>
          <p:cNvPr id="36" name="TextBox 35">
            <a:extLst>
              <a:ext uri="{FF2B5EF4-FFF2-40B4-BE49-F238E27FC236}">
                <a16:creationId xmlns:a16="http://schemas.microsoft.com/office/drawing/2014/main" id="{E1F5C5C9-D927-BC45-A7FE-9FF482EE1AAF}"/>
              </a:ext>
            </a:extLst>
          </p:cNvPr>
          <p:cNvSpPr txBox="1"/>
          <p:nvPr/>
        </p:nvSpPr>
        <p:spPr>
          <a:xfrm>
            <a:off x="689921" y="4723427"/>
            <a:ext cx="1609581" cy="215444"/>
          </a:xfrm>
          <a:prstGeom prst="rect">
            <a:avLst/>
          </a:prstGeom>
          <a:noFill/>
        </p:spPr>
        <p:txBody>
          <a:bodyPr wrap="square" rtlCol="0">
            <a:spAutoFit/>
          </a:bodyPr>
          <a:lstStyle/>
          <a:p>
            <a:pPr algn="ctr"/>
            <a:r>
              <a:rPr lang="en-US" sz="800" dirty="0"/>
              <a:t>© 2021 Amazon Web Services</a:t>
            </a:r>
          </a:p>
        </p:txBody>
      </p:sp>
      <p:grpSp>
        <p:nvGrpSpPr>
          <p:cNvPr id="38" name="Group 37">
            <a:extLst>
              <a:ext uri="{FF2B5EF4-FFF2-40B4-BE49-F238E27FC236}">
                <a16:creationId xmlns:a16="http://schemas.microsoft.com/office/drawing/2014/main" id="{59420A95-2A14-0844-BB73-468E342EF562}"/>
              </a:ext>
            </a:extLst>
          </p:cNvPr>
          <p:cNvGrpSpPr/>
          <p:nvPr/>
        </p:nvGrpSpPr>
        <p:grpSpPr>
          <a:xfrm>
            <a:off x="6340970" y="2051083"/>
            <a:ext cx="1930358" cy="1200006"/>
            <a:chOff x="6050913" y="1766778"/>
            <a:chExt cx="1930358" cy="1200006"/>
          </a:xfrm>
        </p:grpSpPr>
        <p:pic>
          <p:nvPicPr>
            <p:cNvPr id="40" name="Picture 39">
              <a:extLst>
                <a:ext uri="{FF2B5EF4-FFF2-40B4-BE49-F238E27FC236}">
                  <a16:creationId xmlns:a16="http://schemas.microsoft.com/office/drawing/2014/main" id="{A2EABB3C-61B0-0548-B920-D3A6C4404C09}"/>
                </a:ext>
              </a:extLst>
            </p:cNvPr>
            <p:cNvPicPr>
              <a:picLocks noChangeAspect="1"/>
            </p:cNvPicPr>
            <p:nvPr/>
          </p:nvPicPr>
          <p:blipFill>
            <a:blip r:embed="rId6"/>
            <a:stretch>
              <a:fillRect/>
            </a:stretch>
          </p:blipFill>
          <p:spPr>
            <a:xfrm>
              <a:off x="6088846" y="1766778"/>
              <a:ext cx="1854492" cy="938983"/>
            </a:xfrm>
            <a:prstGeom prst="rect">
              <a:avLst/>
            </a:prstGeom>
          </p:spPr>
        </p:pic>
        <p:sp>
          <p:nvSpPr>
            <p:cNvPr id="41" name="TextBox 40">
              <a:extLst>
                <a:ext uri="{FF2B5EF4-FFF2-40B4-BE49-F238E27FC236}">
                  <a16:creationId xmlns:a16="http://schemas.microsoft.com/office/drawing/2014/main" id="{45617931-42E5-DD4D-91B9-B140FC63FE72}"/>
                </a:ext>
              </a:extLst>
            </p:cNvPr>
            <p:cNvSpPr txBox="1"/>
            <p:nvPr/>
          </p:nvSpPr>
          <p:spPr>
            <a:xfrm>
              <a:off x="6050913" y="2751340"/>
              <a:ext cx="1930358" cy="215444"/>
            </a:xfrm>
            <a:prstGeom prst="rect">
              <a:avLst/>
            </a:prstGeom>
            <a:noFill/>
          </p:spPr>
          <p:txBody>
            <a:bodyPr wrap="square" rtlCol="0">
              <a:spAutoFit/>
            </a:bodyPr>
            <a:lstStyle/>
            <a:p>
              <a:pPr algn="ctr"/>
              <a:r>
                <a:rPr lang="en-US" sz="800" dirty="0"/>
                <a:t>© 2021 Apache Software Foundation</a:t>
              </a:r>
            </a:p>
          </p:txBody>
        </p:sp>
      </p:grpSp>
    </p:spTree>
    <p:extLst>
      <p:ext uri="{BB962C8B-B14F-4D97-AF65-F5344CB8AC3E}">
        <p14:creationId xmlns:p14="http://schemas.microsoft.com/office/powerpoint/2010/main" val="137139292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70911B2-7685-F74A-B6FB-E481BEA18B2B}"/>
              </a:ext>
            </a:extLst>
          </p:cNvPr>
          <p:cNvSpPr>
            <a:spLocks noGrp="1"/>
          </p:cNvSpPr>
          <p:nvPr>
            <p:ph type="body" sz="quarter" idx="17"/>
          </p:nvPr>
        </p:nvSpPr>
        <p:spPr/>
        <p:txBody>
          <a:bodyPr/>
          <a:lstStyle/>
          <a:p>
            <a:endParaRPr lang="en-US"/>
          </a:p>
        </p:txBody>
      </p:sp>
      <p:sp>
        <p:nvSpPr>
          <p:cNvPr id="3" name="Title 2">
            <a:extLst>
              <a:ext uri="{FF2B5EF4-FFF2-40B4-BE49-F238E27FC236}">
                <a16:creationId xmlns:a16="http://schemas.microsoft.com/office/drawing/2014/main" id="{0FEAFFD9-CA19-A646-ACF4-0C60DF7EE6F3}"/>
              </a:ext>
            </a:extLst>
          </p:cNvPr>
          <p:cNvSpPr>
            <a:spLocks noGrp="1"/>
          </p:cNvSpPr>
          <p:nvPr>
            <p:ph type="title"/>
          </p:nvPr>
        </p:nvSpPr>
        <p:spPr/>
        <p:txBody>
          <a:bodyPr/>
          <a:lstStyle/>
          <a:p>
            <a:r>
              <a:rPr lang="en-US" dirty="0"/>
              <a:t>Emitters – batching emits, unless…</a:t>
            </a:r>
          </a:p>
        </p:txBody>
      </p:sp>
      <p:sp>
        <p:nvSpPr>
          <p:cNvPr id="5" name="Date Placeholder 4">
            <a:extLst>
              <a:ext uri="{FF2B5EF4-FFF2-40B4-BE49-F238E27FC236}">
                <a16:creationId xmlns:a16="http://schemas.microsoft.com/office/drawing/2014/main" id="{6BE4C13E-A310-C04B-8684-FFCDF28891E1}"/>
              </a:ext>
            </a:extLst>
          </p:cNvPr>
          <p:cNvSpPr>
            <a:spLocks noGrp="1"/>
          </p:cNvSpPr>
          <p:nvPr>
            <p:ph type="dt" sz="half" idx="20"/>
          </p:nvPr>
        </p:nvSpPr>
        <p:spPr/>
        <p:txBody>
          <a:bodyPr/>
          <a:lstStyle/>
          <a:p>
            <a:fld id="{81BC07D9-38D2-4D21-BB9F-4FB482252065}" type="datetime1">
              <a:rPr lang="en-US" smtClean="0"/>
              <a:t>9/23/21</a:t>
            </a:fld>
            <a:endParaRPr lang="en-US" dirty="0"/>
          </a:p>
        </p:txBody>
      </p:sp>
      <p:sp>
        <p:nvSpPr>
          <p:cNvPr id="7" name="Slide Number Placeholder 6">
            <a:extLst>
              <a:ext uri="{FF2B5EF4-FFF2-40B4-BE49-F238E27FC236}">
                <a16:creationId xmlns:a16="http://schemas.microsoft.com/office/drawing/2014/main" id="{1AB38D7E-CD9A-5F47-A601-F59FE37DFA23}"/>
              </a:ext>
            </a:extLst>
          </p:cNvPr>
          <p:cNvSpPr>
            <a:spLocks noGrp="1"/>
          </p:cNvSpPr>
          <p:nvPr>
            <p:ph type="sldNum" sz="quarter" idx="22"/>
          </p:nvPr>
        </p:nvSpPr>
        <p:spPr/>
        <p:txBody>
          <a:bodyPr/>
          <a:lstStyle/>
          <a:p>
            <a:fld id="{0E0E1749-0B7E-403A-A9A7-95F2ED1F2891}" type="slidenum">
              <a:rPr lang="en-US" smtClean="0"/>
              <a:pPr/>
              <a:t>52</a:t>
            </a:fld>
            <a:endParaRPr lang="en-US" dirty="0"/>
          </a:p>
        </p:txBody>
      </p:sp>
      <p:pic>
        <p:nvPicPr>
          <p:cNvPr id="9" name="Picture 8">
            <a:extLst>
              <a:ext uri="{FF2B5EF4-FFF2-40B4-BE49-F238E27FC236}">
                <a16:creationId xmlns:a16="http://schemas.microsoft.com/office/drawing/2014/main" id="{08852BAD-4EDD-084F-A94B-C97593BD1FA4}"/>
              </a:ext>
            </a:extLst>
          </p:cNvPr>
          <p:cNvPicPr>
            <a:picLocks noChangeAspect="1"/>
          </p:cNvPicPr>
          <p:nvPr/>
        </p:nvPicPr>
        <p:blipFill>
          <a:blip r:embed="rId2"/>
          <a:stretch>
            <a:fillRect/>
          </a:stretch>
        </p:blipFill>
        <p:spPr>
          <a:xfrm>
            <a:off x="1837851" y="1592084"/>
            <a:ext cx="1398927" cy="476024"/>
          </a:xfrm>
          <a:prstGeom prst="rect">
            <a:avLst/>
          </a:prstGeom>
        </p:spPr>
      </p:pic>
      <p:pic>
        <p:nvPicPr>
          <p:cNvPr id="11" name="Graphic 10" descr="Factory">
            <a:extLst>
              <a:ext uri="{FF2B5EF4-FFF2-40B4-BE49-F238E27FC236}">
                <a16:creationId xmlns:a16="http://schemas.microsoft.com/office/drawing/2014/main" id="{5EA1C1F0-A412-7748-B909-773CC7E991F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537315" y="3223170"/>
            <a:ext cx="744161" cy="744161"/>
          </a:xfrm>
          <a:prstGeom prst="rect">
            <a:avLst/>
          </a:prstGeom>
        </p:spPr>
      </p:pic>
      <p:pic>
        <p:nvPicPr>
          <p:cNvPr id="15" name="Picture 14">
            <a:extLst>
              <a:ext uri="{FF2B5EF4-FFF2-40B4-BE49-F238E27FC236}">
                <a16:creationId xmlns:a16="http://schemas.microsoft.com/office/drawing/2014/main" id="{846EAC6B-0BD5-D343-837F-B37EB2403F19}"/>
              </a:ext>
            </a:extLst>
          </p:cNvPr>
          <p:cNvPicPr>
            <a:picLocks noChangeAspect="1"/>
          </p:cNvPicPr>
          <p:nvPr/>
        </p:nvPicPr>
        <p:blipFill>
          <a:blip r:embed="rId5"/>
          <a:stretch>
            <a:fillRect/>
          </a:stretch>
        </p:blipFill>
        <p:spPr>
          <a:xfrm>
            <a:off x="850867" y="4037877"/>
            <a:ext cx="989657" cy="744161"/>
          </a:xfrm>
          <a:prstGeom prst="rect">
            <a:avLst/>
          </a:prstGeom>
        </p:spPr>
      </p:pic>
      <p:grpSp>
        <p:nvGrpSpPr>
          <p:cNvPr id="35" name="Group 34">
            <a:extLst>
              <a:ext uri="{FF2B5EF4-FFF2-40B4-BE49-F238E27FC236}">
                <a16:creationId xmlns:a16="http://schemas.microsoft.com/office/drawing/2014/main" id="{DA3434FB-2DA6-6B42-BB8D-52F1B657F0D1}"/>
              </a:ext>
            </a:extLst>
          </p:cNvPr>
          <p:cNvGrpSpPr/>
          <p:nvPr/>
        </p:nvGrpSpPr>
        <p:grpSpPr>
          <a:xfrm>
            <a:off x="440352" y="2068108"/>
            <a:ext cx="2485310" cy="1357998"/>
            <a:chOff x="696161" y="1999419"/>
            <a:chExt cx="2485310" cy="1357998"/>
          </a:xfrm>
        </p:grpSpPr>
        <p:cxnSp>
          <p:nvCxnSpPr>
            <p:cNvPr id="19" name="Straight Arrow Connector 18">
              <a:extLst>
                <a:ext uri="{FF2B5EF4-FFF2-40B4-BE49-F238E27FC236}">
                  <a16:creationId xmlns:a16="http://schemas.microsoft.com/office/drawing/2014/main" id="{F6BAADCC-AEF4-074A-A2B9-81CFAE6AC267}"/>
                </a:ext>
              </a:extLst>
            </p:cNvPr>
            <p:cNvCxnSpPr>
              <a:cxnSpLocks/>
              <a:stCxn id="9" idx="2"/>
            </p:cNvCxnSpPr>
            <p:nvPr/>
          </p:nvCxnSpPr>
          <p:spPr>
            <a:xfrm>
              <a:off x="2793124" y="1999419"/>
              <a:ext cx="388347" cy="1357998"/>
            </a:xfrm>
            <a:prstGeom prst="straightConnector1">
              <a:avLst/>
            </a:prstGeom>
            <a:ln w="12700" cmpd="sng">
              <a:solidFill>
                <a:schemeClr val="bg1">
                  <a:lumMod val="65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sp>
          <p:nvSpPr>
            <p:cNvPr id="30" name="TextBox 29">
              <a:extLst>
                <a:ext uri="{FF2B5EF4-FFF2-40B4-BE49-F238E27FC236}">
                  <a16:creationId xmlns:a16="http://schemas.microsoft.com/office/drawing/2014/main" id="{B4F6CFC5-BFF5-F845-917A-5149207BB16D}"/>
                </a:ext>
              </a:extLst>
            </p:cNvPr>
            <p:cNvSpPr txBox="1"/>
            <p:nvPr/>
          </p:nvSpPr>
          <p:spPr>
            <a:xfrm>
              <a:off x="696161" y="2022952"/>
              <a:ext cx="2115640" cy="369332"/>
            </a:xfrm>
            <a:prstGeom prst="rect">
              <a:avLst/>
            </a:prstGeom>
            <a:noFill/>
          </p:spPr>
          <p:txBody>
            <a:bodyPr wrap="square" rtlCol="0">
              <a:spAutoFit/>
            </a:bodyPr>
            <a:lstStyle/>
            <a:p>
              <a:r>
                <a:rPr lang="en-US" dirty="0"/>
                <a:t>json parse request</a:t>
              </a:r>
            </a:p>
          </p:txBody>
        </p:sp>
      </p:grpSp>
      <p:grpSp>
        <p:nvGrpSpPr>
          <p:cNvPr id="36" name="Group 35">
            <a:extLst>
              <a:ext uri="{FF2B5EF4-FFF2-40B4-BE49-F238E27FC236}">
                <a16:creationId xmlns:a16="http://schemas.microsoft.com/office/drawing/2014/main" id="{C8CF0905-07E3-8145-BE83-93A0AB4F9EC9}"/>
              </a:ext>
            </a:extLst>
          </p:cNvPr>
          <p:cNvGrpSpPr/>
          <p:nvPr/>
        </p:nvGrpSpPr>
        <p:grpSpPr>
          <a:xfrm>
            <a:off x="1345696" y="3706064"/>
            <a:ext cx="961629" cy="564034"/>
            <a:chOff x="994175" y="3814877"/>
            <a:chExt cx="4073851" cy="287794"/>
          </a:xfrm>
        </p:grpSpPr>
        <p:cxnSp>
          <p:nvCxnSpPr>
            <p:cNvPr id="22" name="Straight Arrow Connector 21">
              <a:extLst>
                <a:ext uri="{FF2B5EF4-FFF2-40B4-BE49-F238E27FC236}">
                  <a16:creationId xmlns:a16="http://schemas.microsoft.com/office/drawing/2014/main" id="{D399B679-893C-054A-B201-3C1BF425FBC1}"/>
                </a:ext>
              </a:extLst>
            </p:cNvPr>
            <p:cNvCxnSpPr>
              <a:cxnSpLocks/>
              <a:stCxn id="15" idx="0"/>
            </p:cNvCxnSpPr>
            <p:nvPr/>
          </p:nvCxnSpPr>
          <p:spPr>
            <a:xfrm flipV="1">
              <a:off x="994175" y="3814877"/>
              <a:ext cx="3927525" cy="169298"/>
            </a:xfrm>
            <a:prstGeom prst="straightConnector1">
              <a:avLst/>
            </a:prstGeom>
            <a:ln w="12700" cmpd="sng">
              <a:solidFill>
                <a:schemeClr val="bg1">
                  <a:lumMod val="65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sp>
          <p:nvSpPr>
            <p:cNvPr id="32" name="TextBox 31">
              <a:extLst>
                <a:ext uri="{FF2B5EF4-FFF2-40B4-BE49-F238E27FC236}">
                  <a16:creationId xmlns:a16="http://schemas.microsoft.com/office/drawing/2014/main" id="{8CEF7667-80E1-5040-892D-C2DAA81AC147}"/>
                </a:ext>
              </a:extLst>
            </p:cNvPr>
            <p:cNvSpPr txBox="1"/>
            <p:nvPr/>
          </p:nvSpPr>
          <p:spPr>
            <a:xfrm>
              <a:off x="1915458" y="3914222"/>
              <a:ext cx="3152568" cy="188449"/>
            </a:xfrm>
            <a:prstGeom prst="rect">
              <a:avLst/>
            </a:prstGeom>
            <a:noFill/>
          </p:spPr>
          <p:txBody>
            <a:bodyPr wrap="square" rtlCol="0">
              <a:spAutoFit/>
            </a:bodyPr>
            <a:lstStyle/>
            <a:p>
              <a:r>
                <a:rPr lang="en-US" dirty="0"/>
                <a:t>bytes</a:t>
              </a:r>
            </a:p>
          </p:txBody>
        </p:sp>
      </p:grpSp>
      <p:sp>
        <p:nvSpPr>
          <p:cNvPr id="27" name="Footer Placeholder 9">
            <a:extLst>
              <a:ext uri="{FF2B5EF4-FFF2-40B4-BE49-F238E27FC236}">
                <a16:creationId xmlns:a16="http://schemas.microsoft.com/office/drawing/2014/main" id="{7F775F9F-6718-9A41-8466-3C054D1FC907}"/>
              </a:ext>
            </a:extLst>
          </p:cNvPr>
          <p:cNvSpPr>
            <a:spLocks noGrp="1"/>
          </p:cNvSpPr>
          <p:nvPr>
            <p:ph type="ftr" sz="quarter" idx="21"/>
          </p:nvPr>
        </p:nvSpPr>
        <p:spPr>
          <a:xfrm>
            <a:off x="1676401" y="4802823"/>
            <a:ext cx="5791199" cy="274637"/>
          </a:xfrm>
        </p:spPr>
        <p:txBody>
          <a:bodyPr/>
          <a:lstStyle/>
          <a:p>
            <a:r>
              <a:rPr lang="en-US" dirty="0">
                <a:solidFill>
                  <a:schemeClr val="tx2"/>
                </a:solidFill>
              </a:rPr>
              <a:t>© 2021 California Institute of Technology. Government sponsorship acknowledged.</a:t>
            </a:r>
          </a:p>
        </p:txBody>
      </p:sp>
      <p:sp>
        <p:nvSpPr>
          <p:cNvPr id="26" name="Can 25">
            <a:extLst>
              <a:ext uri="{FF2B5EF4-FFF2-40B4-BE49-F238E27FC236}">
                <a16:creationId xmlns:a16="http://schemas.microsoft.com/office/drawing/2014/main" id="{7C1D17A7-8A40-B748-98CE-2DD24DE4F81F}"/>
              </a:ext>
            </a:extLst>
          </p:cNvPr>
          <p:cNvSpPr/>
          <p:nvPr/>
        </p:nvSpPr>
        <p:spPr>
          <a:xfrm>
            <a:off x="3680748" y="1649575"/>
            <a:ext cx="798655" cy="1106278"/>
          </a:xfrm>
          <a:prstGeom prst="can">
            <a:avLst/>
          </a:prstGeom>
          <a:solidFill>
            <a:schemeClr val="bg1"/>
          </a:solidFill>
          <a:ln w="38100">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noAutofit/>
          </a:bodyPr>
          <a:lstStyle/>
          <a:p>
            <a:pPr algn="ctr"/>
            <a:endParaRPr lang="en-US"/>
          </a:p>
        </p:txBody>
      </p:sp>
      <p:sp>
        <p:nvSpPr>
          <p:cNvPr id="31" name="TextBox 30">
            <a:extLst>
              <a:ext uri="{FF2B5EF4-FFF2-40B4-BE49-F238E27FC236}">
                <a16:creationId xmlns:a16="http://schemas.microsoft.com/office/drawing/2014/main" id="{ABCA1479-3F94-6E4D-A137-01E7D3FB7A25}"/>
              </a:ext>
            </a:extLst>
          </p:cNvPr>
          <p:cNvSpPr txBox="1"/>
          <p:nvPr/>
        </p:nvSpPr>
        <p:spPr>
          <a:xfrm>
            <a:off x="3607600" y="1829049"/>
            <a:ext cx="932527" cy="523220"/>
          </a:xfrm>
          <a:prstGeom prst="rect">
            <a:avLst/>
          </a:prstGeom>
          <a:noFill/>
        </p:spPr>
        <p:txBody>
          <a:bodyPr wrap="square" rtlCol="0">
            <a:spAutoFit/>
          </a:bodyPr>
          <a:lstStyle/>
          <a:p>
            <a:pPr algn="ctr"/>
            <a:r>
              <a:rPr lang="en-US" sz="1400" dirty="0"/>
              <a:t>Emit Cache</a:t>
            </a:r>
          </a:p>
        </p:txBody>
      </p:sp>
      <p:grpSp>
        <p:nvGrpSpPr>
          <p:cNvPr id="44" name="Group 43">
            <a:extLst>
              <a:ext uri="{FF2B5EF4-FFF2-40B4-BE49-F238E27FC236}">
                <a16:creationId xmlns:a16="http://schemas.microsoft.com/office/drawing/2014/main" id="{7FD05352-EDAB-204B-9D90-082979587448}"/>
              </a:ext>
            </a:extLst>
          </p:cNvPr>
          <p:cNvGrpSpPr/>
          <p:nvPr/>
        </p:nvGrpSpPr>
        <p:grpSpPr>
          <a:xfrm>
            <a:off x="3281476" y="2402490"/>
            <a:ext cx="3313567" cy="1192761"/>
            <a:chOff x="2796287" y="1786570"/>
            <a:chExt cx="3313567" cy="1192761"/>
          </a:xfrm>
        </p:grpSpPr>
        <p:cxnSp>
          <p:nvCxnSpPr>
            <p:cNvPr id="39" name="Straight Arrow Connector 38">
              <a:extLst>
                <a:ext uri="{FF2B5EF4-FFF2-40B4-BE49-F238E27FC236}">
                  <a16:creationId xmlns:a16="http://schemas.microsoft.com/office/drawing/2014/main" id="{F08CD37E-17C0-3E4A-9647-06AA1E04C477}"/>
                </a:ext>
              </a:extLst>
            </p:cNvPr>
            <p:cNvCxnSpPr>
              <a:cxnSpLocks/>
              <a:stCxn id="11" idx="3"/>
              <a:endCxn id="33" idx="1"/>
            </p:cNvCxnSpPr>
            <p:nvPr/>
          </p:nvCxnSpPr>
          <p:spPr>
            <a:xfrm flipV="1">
              <a:off x="2796287" y="1786570"/>
              <a:ext cx="2633521" cy="1192761"/>
            </a:xfrm>
            <a:prstGeom prst="straightConnector1">
              <a:avLst/>
            </a:prstGeom>
            <a:ln w="12700" cmpd="sng">
              <a:solidFill>
                <a:schemeClr val="bg1">
                  <a:lumMod val="65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sp>
          <p:nvSpPr>
            <p:cNvPr id="43" name="TextBox 42">
              <a:extLst>
                <a:ext uri="{FF2B5EF4-FFF2-40B4-BE49-F238E27FC236}">
                  <a16:creationId xmlns:a16="http://schemas.microsoft.com/office/drawing/2014/main" id="{9C21477E-1470-C749-8A71-ACB24CFDC40C}"/>
                </a:ext>
              </a:extLst>
            </p:cNvPr>
            <p:cNvSpPr txBox="1"/>
            <p:nvPr/>
          </p:nvSpPr>
          <p:spPr>
            <a:xfrm>
              <a:off x="3994214" y="2588507"/>
              <a:ext cx="2115640" cy="369332"/>
            </a:xfrm>
            <a:prstGeom prst="rect">
              <a:avLst/>
            </a:prstGeom>
            <a:noFill/>
          </p:spPr>
          <p:txBody>
            <a:bodyPr wrap="square" rtlCol="0">
              <a:spAutoFit/>
            </a:bodyPr>
            <a:lstStyle/>
            <a:p>
              <a:r>
                <a:rPr lang="en-US" dirty="0"/>
                <a:t>json extract</a:t>
              </a:r>
            </a:p>
          </p:txBody>
        </p:sp>
      </p:grpSp>
      <p:cxnSp>
        <p:nvCxnSpPr>
          <p:cNvPr id="45" name="Straight Arrow Connector 44">
            <a:extLst>
              <a:ext uri="{FF2B5EF4-FFF2-40B4-BE49-F238E27FC236}">
                <a16:creationId xmlns:a16="http://schemas.microsoft.com/office/drawing/2014/main" id="{2C5550D2-92FC-8345-B9E8-525588568625}"/>
              </a:ext>
            </a:extLst>
          </p:cNvPr>
          <p:cNvCxnSpPr>
            <a:cxnSpLocks/>
            <a:endCxn id="9" idx="1"/>
          </p:cNvCxnSpPr>
          <p:nvPr/>
        </p:nvCxnSpPr>
        <p:spPr>
          <a:xfrm flipV="1">
            <a:off x="405114" y="1830096"/>
            <a:ext cx="1432737" cy="16622"/>
          </a:xfrm>
          <a:prstGeom prst="straightConnector1">
            <a:avLst/>
          </a:prstGeom>
          <a:ln w="12700" cmpd="sng">
            <a:solidFill>
              <a:schemeClr val="bg1">
                <a:lumMod val="65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sp>
        <p:nvSpPr>
          <p:cNvPr id="50" name="Can 49">
            <a:extLst>
              <a:ext uri="{FF2B5EF4-FFF2-40B4-BE49-F238E27FC236}">
                <a16:creationId xmlns:a16="http://schemas.microsoft.com/office/drawing/2014/main" id="{1F45AD3C-0E60-5647-A9A9-3D2C2CD14A03}"/>
              </a:ext>
            </a:extLst>
          </p:cNvPr>
          <p:cNvSpPr/>
          <p:nvPr/>
        </p:nvSpPr>
        <p:spPr>
          <a:xfrm>
            <a:off x="3680746" y="2514600"/>
            <a:ext cx="798658" cy="219115"/>
          </a:xfrm>
          <a:prstGeom prst="can">
            <a:avLst/>
          </a:prstGeom>
          <a:solidFill>
            <a:schemeClr val="accent3">
              <a:lumMod val="40000"/>
              <a:lumOff val="60000"/>
            </a:schemeClr>
          </a:solidFill>
          <a:ln w="38100">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noAutofit/>
          </a:bodyPr>
          <a:lstStyle/>
          <a:p>
            <a:pPr algn="ctr"/>
            <a:endParaRPr lang="en-US"/>
          </a:p>
        </p:txBody>
      </p:sp>
      <p:sp>
        <p:nvSpPr>
          <p:cNvPr id="52" name="Can 51">
            <a:extLst>
              <a:ext uri="{FF2B5EF4-FFF2-40B4-BE49-F238E27FC236}">
                <a16:creationId xmlns:a16="http://schemas.microsoft.com/office/drawing/2014/main" id="{CF15E95A-1566-A14F-8428-7B4579276BFB}"/>
              </a:ext>
            </a:extLst>
          </p:cNvPr>
          <p:cNvSpPr/>
          <p:nvPr/>
        </p:nvSpPr>
        <p:spPr>
          <a:xfrm>
            <a:off x="3680745" y="2329815"/>
            <a:ext cx="798658" cy="219115"/>
          </a:xfrm>
          <a:prstGeom prst="can">
            <a:avLst/>
          </a:prstGeom>
          <a:solidFill>
            <a:schemeClr val="accent3">
              <a:lumMod val="40000"/>
              <a:lumOff val="60000"/>
            </a:schemeClr>
          </a:solidFill>
          <a:ln w="38100">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noAutofit/>
          </a:bodyPr>
          <a:lstStyle/>
          <a:p>
            <a:pPr algn="ctr"/>
            <a:endParaRPr lang="en-US"/>
          </a:p>
        </p:txBody>
      </p:sp>
      <p:sp>
        <p:nvSpPr>
          <p:cNvPr id="34" name="Rounded Rectangle 33">
            <a:extLst>
              <a:ext uri="{FF2B5EF4-FFF2-40B4-BE49-F238E27FC236}">
                <a16:creationId xmlns:a16="http://schemas.microsoft.com/office/drawing/2014/main" id="{BDDF471F-8395-5041-93EA-C20DA651A6F4}"/>
              </a:ext>
            </a:extLst>
          </p:cNvPr>
          <p:cNvSpPr/>
          <p:nvPr/>
        </p:nvSpPr>
        <p:spPr>
          <a:xfrm>
            <a:off x="1421492" y="1031874"/>
            <a:ext cx="3395516" cy="1986646"/>
          </a:xfrm>
          <a:prstGeom prst="roundRect">
            <a:avLst/>
          </a:prstGeom>
          <a:noFill/>
          <a:ln w="38100">
            <a:solidFill>
              <a:schemeClr val="accent3"/>
            </a:solidFill>
            <a:prstDash val="dash"/>
            <a:extLst>
              <a:ext uri="{C807C97D-BFC1-408E-A445-0C87EB9F89A2}">
                <ask:lineSketchStyleProps xmlns:ask="http://schemas.microsoft.com/office/drawing/2018/sketchyshapes">
                  <ask:type>
                    <ask:lineSketchNone/>
                  </ask:type>
                </ask:lineSketchStyleProps>
              </a:ext>
            </a:extLst>
          </a:ln>
          <a:effectLst/>
        </p:spPr>
        <p:style>
          <a:lnRef idx="1">
            <a:schemeClr val="accent1"/>
          </a:lnRef>
          <a:fillRef idx="3">
            <a:schemeClr val="accent1"/>
          </a:fillRef>
          <a:effectRef idx="2">
            <a:schemeClr val="accent1"/>
          </a:effectRef>
          <a:fontRef idx="minor">
            <a:schemeClr val="lt1"/>
          </a:fontRef>
        </p:style>
        <p:txBody>
          <a:bodyPr rtlCol="0" anchor="ctr">
            <a:noAutofit/>
          </a:bodyPr>
          <a:lstStyle/>
          <a:p>
            <a:pPr algn="ctr"/>
            <a:endParaRPr lang="en-US"/>
          </a:p>
        </p:txBody>
      </p:sp>
      <p:sp>
        <p:nvSpPr>
          <p:cNvPr id="38" name="Rounded Rectangle 37">
            <a:extLst>
              <a:ext uri="{FF2B5EF4-FFF2-40B4-BE49-F238E27FC236}">
                <a16:creationId xmlns:a16="http://schemas.microsoft.com/office/drawing/2014/main" id="{9A860730-4A2E-E942-A119-11FB85081CC2}"/>
              </a:ext>
            </a:extLst>
          </p:cNvPr>
          <p:cNvSpPr/>
          <p:nvPr/>
        </p:nvSpPr>
        <p:spPr>
          <a:xfrm>
            <a:off x="2335353" y="3180850"/>
            <a:ext cx="1129051" cy="878639"/>
          </a:xfrm>
          <a:prstGeom prst="roundRect">
            <a:avLst/>
          </a:prstGeom>
          <a:noFill/>
          <a:ln w="38100">
            <a:solidFill>
              <a:schemeClr val="accent3"/>
            </a:solidFill>
            <a:prstDash val="dash"/>
            <a:extLst>
              <a:ext uri="{C807C97D-BFC1-408E-A445-0C87EB9F89A2}">
                <ask:lineSketchStyleProps xmlns:ask="http://schemas.microsoft.com/office/drawing/2018/sketchyshapes">
                  <ask:type>
                    <ask:lineSketchNone/>
                  </ask:type>
                </ask:lineSketchStyleProps>
              </a:ext>
            </a:extLst>
          </a:ln>
          <a:effectLst/>
        </p:spPr>
        <p:style>
          <a:lnRef idx="1">
            <a:schemeClr val="accent1"/>
          </a:lnRef>
          <a:fillRef idx="3">
            <a:schemeClr val="accent1"/>
          </a:fillRef>
          <a:effectRef idx="2">
            <a:schemeClr val="accent1"/>
          </a:effectRef>
          <a:fontRef idx="minor">
            <a:schemeClr val="lt1"/>
          </a:fontRef>
        </p:style>
        <p:txBody>
          <a:bodyPr rtlCol="0" anchor="ctr">
            <a:noAutofit/>
          </a:bodyPr>
          <a:lstStyle/>
          <a:p>
            <a:pPr algn="ctr"/>
            <a:endParaRPr lang="en-US"/>
          </a:p>
        </p:txBody>
      </p:sp>
      <p:sp>
        <p:nvSpPr>
          <p:cNvPr id="40" name="Rounded Rectangle 39">
            <a:extLst>
              <a:ext uri="{FF2B5EF4-FFF2-40B4-BE49-F238E27FC236}">
                <a16:creationId xmlns:a16="http://schemas.microsoft.com/office/drawing/2014/main" id="{3570AF63-D677-E742-8282-B7E3474D88CB}"/>
              </a:ext>
            </a:extLst>
          </p:cNvPr>
          <p:cNvSpPr/>
          <p:nvPr/>
        </p:nvSpPr>
        <p:spPr>
          <a:xfrm>
            <a:off x="6723097" y="3983382"/>
            <a:ext cx="699464" cy="310758"/>
          </a:xfrm>
          <a:prstGeom prst="roundRect">
            <a:avLst/>
          </a:prstGeom>
          <a:noFill/>
          <a:ln w="38100">
            <a:solidFill>
              <a:schemeClr val="accent3"/>
            </a:solidFill>
            <a:prstDash val="dash"/>
            <a:extLst>
              <a:ext uri="{C807C97D-BFC1-408E-A445-0C87EB9F89A2}">
                <ask:lineSketchStyleProps xmlns:ask="http://schemas.microsoft.com/office/drawing/2018/sketchyshapes">
                  <ask:type>
                    <ask:lineSketchNone/>
                  </ask:type>
                </ask:lineSketchStyleProps>
              </a:ext>
            </a:extLst>
          </a:ln>
          <a:effectLst/>
        </p:spPr>
        <p:style>
          <a:lnRef idx="1">
            <a:schemeClr val="accent1"/>
          </a:lnRef>
          <a:fillRef idx="3">
            <a:schemeClr val="accent1"/>
          </a:fillRef>
          <a:effectRef idx="2">
            <a:schemeClr val="accent1"/>
          </a:effectRef>
          <a:fontRef idx="minor">
            <a:schemeClr val="lt1"/>
          </a:fontRef>
        </p:style>
        <p:txBody>
          <a:bodyPr rtlCol="0" anchor="ctr">
            <a:noAutofit/>
          </a:bodyPr>
          <a:lstStyle/>
          <a:p>
            <a:pPr algn="ctr"/>
            <a:endParaRPr lang="en-US"/>
          </a:p>
        </p:txBody>
      </p:sp>
      <p:sp>
        <p:nvSpPr>
          <p:cNvPr id="41" name="TextBox 40">
            <a:extLst>
              <a:ext uri="{FF2B5EF4-FFF2-40B4-BE49-F238E27FC236}">
                <a16:creationId xmlns:a16="http://schemas.microsoft.com/office/drawing/2014/main" id="{2EFC4704-9364-E745-B144-4CB50E31EFF3}"/>
              </a:ext>
            </a:extLst>
          </p:cNvPr>
          <p:cNvSpPr txBox="1"/>
          <p:nvPr/>
        </p:nvSpPr>
        <p:spPr>
          <a:xfrm>
            <a:off x="7450589" y="3824876"/>
            <a:ext cx="1196818" cy="646331"/>
          </a:xfrm>
          <a:prstGeom prst="rect">
            <a:avLst/>
          </a:prstGeom>
          <a:noFill/>
        </p:spPr>
        <p:txBody>
          <a:bodyPr wrap="square" rtlCol="0">
            <a:spAutoFit/>
          </a:bodyPr>
          <a:lstStyle/>
          <a:p>
            <a:pPr algn="ctr"/>
            <a:r>
              <a:rPr lang="en-US" dirty="0"/>
              <a:t>JVM Boundary</a:t>
            </a:r>
          </a:p>
        </p:txBody>
      </p:sp>
      <p:sp>
        <p:nvSpPr>
          <p:cNvPr id="42" name="TextBox 41">
            <a:extLst>
              <a:ext uri="{FF2B5EF4-FFF2-40B4-BE49-F238E27FC236}">
                <a16:creationId xmlns:a16="http://schemas.microsoft.com/office/drawing/2014/main" id="{50A448D0-193D-004B-AB24-0B11067F9EE8}"/>
              </a:ext>
            </a:extLst>
          </p:cNvPr>
          <p:cNvSpPr txBox="1"/>
          <p:nvPr/>
        </p:nvSpPr>
        <p:spPr>
          <a:xfrm>
            <a:off x="616701" y="4723427"/>
            <a:ext cx="1609581" cy="215444"/>
          </a:xfrm>
          <a:prstGeom prst="rect">
            <a:avLst/>
          </a:prstGeom>
          <a:noFill/>
        </p:spPr>
        <p:txBody>
          <a:bodyPr wrap="square" rtlCol="0">
            <a:spAutoFit/>
          </a:bodyPr>
          <a:lstStyle/>
          <a:p>
            <a:pPr algn="ctr"/>
            <a:r>
              <a:rPr lang="en-US" sz="800" dirty="0"/>
              <a:t>© 2021 Amazon Web Services</a:t>
            </a:r>
          </a:p>
        </p:txBody>
      </p:sp>
      <p:grpSp>
        <p:nvGrpSpPr>
          <p:cNvPr id="46" name="Group 45">
            <a:extLst>
              <a:ext uri="{FF2B5EF4-FFF2-40B4-BE49-F238E27FC236}">
                <a16:creationId xmlns:a16="http://schemas.microsoft.com/office/drawing/2014/main" id="{7A5909C3-53B3-9C4B-8D0D-A8B41F004F17}"/>
              </a:ext>
            </a:extLst>
          </p:cNvPr>
          <p:cNvGrpSpPr/>
          <p:nvPr/>
        </p:nvGrpSpPr>
        <p:grpSpPr>
          <a:xfrm>
            <a:off x="6050913" y="1766778"/>
            <a:ext cx="1930358" cy="1200006"/>
            <a:chOff x="6050913" y="1766778"/>
            <a:chExt cx="1930358" cy="1200006"/>
          </a:xfrm>
        </p:grpSpPr>
        <p:pic>
          <p:nvPicPr>
            <p:cNvPr id="47" name="Picture 46">
              <a:extLst>
                <a:ext uri="{FF2B5EF4-FFF2-40B4-BE49-F238E27FC236}">
                  <a16:creationId xmlns:a16="http://schemas.microsoft.com/office/drawing/2014/main" id="{6CDEF1B6-4F62-DB47-8194-492F7B675037}"/>
                </a:ext>
              </a:extLst>
            </p:cNvPr>
            <p:cNvPicPr>
              <a:picLocks noChangeAspect="1"/>
            </p:cNvPicPr>
            <p:nvPr/>
          </p:nvPicPr>
          <p:blipFill>
            <a:blip r:embed="rId6"/>
            <a:stretch>
              <a:fillRect/>
            </a:stretch>
          </p:blipFill>
          <p:spPr>
            <a:xfrm>
              <a:off x="6088846" y="1766778"/>
              <a:ext cx="1854492" cy="938983"/>
            </a:xfrm>
            <a:prstGeom prst="rect">
              <a:avLst/>
            </a:prstGeom>
          </p:spPr>
        </p:pic>
        <p:sp>
          <p:nvSpPr>
            <p:cNvPr id="48" name="TextBox 47">
              <a:extLst>
                <a:ext uri="{FF2B5EF4-FFF2-40B4-BE49-F238E27FC236}">
                  <a16:creationId xmlns:a16="http://schemas.microsoft.com/office/drawing/2014/main" id="{A46DA88B-E793-7B40-B14B-B997B798A752}"/>
                </a:ext>
              </a:extLst>
            </p:cNvPr>
            <p:cNvSpPr txBox="1"/>
            <p:nvPr/>
          </p:nvSpPr>
          <p:spPr>
            <a:xfrm>
              <a:off x="6050913" y="2751340"/>
              <a:ext cx="1930358" cy="215444"/>
            </a:xfrm>
            <a:prstGeom prst="rect">
              <a:avLst/>
            </a:prstGeom>
            <a:noFill/>
          </p:spPr>
          <p:txBody>
            <a:bodyPr wrap="square" rtlCol="0">
              <a:spAutoFit/>
            </a:bodyPr>
            <a:lstStyle/>
            <a:p>
              <a:pPr algn="ctr"/>
              <a:r>
                <a:rPr lang="en-US" sz="800" dirty="0"/>
                <a:t>© 2021 Apache Software Foundation</a:t>
              </a:r>
            </a:p>
          </p:txBody>
        </p:sp>
      </p:grpSp>
    </p:spTree>
    <p:extLst>
      <p:ext uri="{BB962C8B-B14F-4D97-AF65-F5344CB8AC3E}">
        <p14:creationId xmlns:p14="http://schemas.microsoft.com/office/powerpoint/2010/main" val="3095278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B01D20C-D5AC-9B4F-B177-4C2B5E456D2C}"/>
              </a:ext>
            </a:extLst>
          </p:cNvPr>
          <p:cNvSpPr>
            <a:spLocks noGrp="1"/>
          </p:cNvSpPr>
          <p:nvPr>
            <p:ph type="body" sz="quarter" idx="17"/>
          </p:nvPr>
        </p:nvSpPr>
        <p:spPr/>
        <p:txBody>
          <a:bodyPr/>
          <a:lstStyle/>
          <a:p>
            <a:endParaRPr lang="en-US"/>
          </a:p>
        </p:txBody>
      </p:sp>
      <p:sp>
        <p:nvSpPr>
          <p:cNvPr id="3" name="Title 2">
            <a:extLst>
              <a:ext uri="{FF2B5EF4-FFF2-40B4-BE49-F238E27FC236}">
                <a16:creationId xmlns:a16="http://schemas.microsoft.com/office/drawing/2014/main" id="{FABDAA11-D904-BF41-B2D6-CE11363B389F}"/>
              </a:ext>
            </a:extLst>
          </p:cNvPr>
          <p:cNvSpPr>
            <a:spLocks noGrp="1"/>
          </p:cNvSpPr>
          <p:nvPr>
            <p:ph type="title"/>
          </p:nvPr>
        </p:nvSpPr>
        <p:spPr/>
        <p:txBody>
          <a:bodyPr/>
          <a:lstStyle/>
          <a:p>
            <a:r>
              <a:rPr lang="en-US" dirty="0"/>
              <a:t>Emitters – parameters and requirements</a:t>
            </a:r>
          </a:p>
        </p:txBody>
      </p:sp>
      <p:sp>
        <p:nvSpPr>
          <p:cNvPr id="4" name="Content Placeholder 3">
            <a:extLst>
              <a:ext uri="{FF2B5EF4-FFF2-40B4-BE49-F238E27FC236}">
                <a16:creationId xmlns:a16="http://schemas.microsoft.com/office/drawing/2014/main" id="{DD996A40-F98D-FA4D-8852-8AA52D578EC8}"/>
              </a:ext>
            </a:extLst>
          </p:cNvPr>
          <p:cNvSpPr>
            <a:spLocks noGrp="1"/>
          </p:cNvSpPr>
          <p:nvPr>
            <p:ph sz="quarter" idx="19"/>
          </p:nvPr>
        </p:nvSpPr>
        <p:spPr/>
        <p:txBody>
          <a:bodyPr/>
          <a:lstStyle/>
          <a:p>
            <a:r>
              <a:rPr lang="en-US" dirty="0"/>
              <a:t>Emitter dependencies must be loaded in both the main tika process (server or app) </a:t>
            </a:r>
            <a:r>
              <a:rPr lang="en-US" i="1" dirty="0"/>
              <a:t>and </a:t>
            </a:r>
            <a:r>
              <a:rPr lang="en-US" dirty="0"/>
              <a:t>in the async pipes processor</a:t>
            </a:r>
          </a:p>
          <a:p>
            <a:r>
              <a:rPr lang="en-US"/>
              <a:t>Parameters</a:t>
            </a:r>
          </a:p>
          <a:p>
            <a:pPr lvl="1"/>
            <a:endParaRPr lang="en-US"/>
          </a:p>
        </p:txBody>
      </p:sp>
      <p:sp>
        <p:nvSpPr>
          <p:cNvPr id="5" name="Date Placeholder 4">
            <a:extLst>
              <a:ext uri="{FF2B5EF4-FFF2-40B4-BE49-F238E27FC236}">
                <a16:creationId xmlns:a16="http://schemas.microsoft.com/office/drawing/2014/main" id="{3B43EA7D-4EAF-9848-B2C8-1FA3B57526AC}"/>
              </a:ext>
            </a:extLst>
          </p:cNvPr>
          <p:cNvSpPr>
            <a:spLocks noGrp="1"/>
          </p:cNvSpPr>
          <p:nvPr>
            <p:ph type="dt" sz="half" idx="20"/>
          </p:nvPr>
        </p:nvSpPr>
        <p:spPr/>
        <p:txBody>
          <a:bodyPr/>
          <a:lstStyle/>
          <a:p>
            <a:fld id="{81BC07D9-38D2-4D21-BB9F-4FB482252065}" type="datetime1">
              <a:rPr lang="en-US" smtClean="0"/>
              <a:t>9/23/21</a:t>
            </a:fld>
            <a:endParaRPr lang="en-US" dirty="0"/>
          </a:p>
        </p:txBody>
      </p:sp>
      <p:sp>
        <p:nvSpPr>
          <p:cNvPr id="7" name="Slide Number Placeholder 6">
            <a:extLst>
              <a:ext uri="{FF2B5EF4-FFF2-40B4-BE49-F238E27FC236}">
                <a16:creationId xmlns:a16="http://schemas.microsoft.com/office/drawing/2014/main" id="{AD1EFC16-F544-5843-A64D-E0A6EB7F5C34}"/>
              </a:ext>
            </a:extLst>
          </p:cNvPr>
          <p:cNvSpPr>
            <a:spLocks noGrp="1"/>
          </p:cNvSpPr>
          <p:nvPr>
            <p:ph type="sldNum" sz="quarter" idx="22"/>
          </p:nvPr>
        </p:nvSpPr>
        <p:spPr/>
        <p:txBody>
          <a:bodyPr/>
          <a:lstStyle/>
          <a:p>
            <a:fld id="{0E0E1749-0B7E-403A-A9A7-95F2ED1F2891}" type="slidenum">
              <a:rPr lang="en-US" smtClean="0"/>
              <a:pPr/>
              <a:t>53</a:t>
            </a:fld>
            <a:endParaRPr lang="en-US" dirty="0"/>
          </a:p>
        </p:txBody>
      </p:sp>
      <p:sp>
        <p:nvSpPr>
          <p:cNvPr id="8" name="Footer Placeholder 9">
            <a:extLst>
              <a:ext uri="{FF2B5EF4-FFF2-40B4-BE49-F238E27FC236}">
                <a16:creationId xmlns:a16="http://schemas.microsoft.com/office/drawing/2014/main" id="{6385C0AD-77A2-D641-9E81-7D99CAE9E0D0}"/>
              </a:ext>
            </a:extLst>
          </p:cNvPr>
          <p:cNvSpPr>
            <a:spLocks noGrp="1"/>
          </p:cNvSpPr>
          <p:nvPr>
            <p:ph type="ftr" sz="quarter" idx="21"/>
          </p:nvPr>
        </p:nvSpPr>
        <p:spPr>
          <a:xfrm>
            <a:off x="1676401" y="4802823"/>
            <a:ext cx="5791199" cy="274637"/>
          </a:xfrm>
        </p:spPr>
        <p:txBody>
          <a:bodyPr/>
          <a:lstStyle/>
          <a:p>
            <a:r>
              <a:rPr lang="en-US" dirty="0">
                <a:solidFill>
                  <a:schemeClr val="tx2"/>
                </a:solidFill>
              </a:rPr>
              <a:t>© 2021 California Institute of Technology. Government sponsorship acknowledged.</a:t>
            </a:r>
          </a:p>
        </p:txBody>
      </p:sp>
    </p:spTree>
    <p:extLst>
      <p:ext uri="{BB962C8B-B14F-4D97-AF65-F5344CB8AC3E}">
        <p14:creationId xmlns:p14="http://schemas.microsoft.com/office/powerpoint/2010/main" val="332829674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797EA78-F9DD-D74D-98E5-0C876E356F66}"/>
              </a:ext>
            </a:extLst>
          </p:cNvPr>
          <p:cNvSpPr>
            <a:spLocks noGrp="1"/>
          </p:cNvSpPr>
          <p:nvPr>
            <p:ph type="body" sz="quarter" idx="17"/>
          </p:nvPr>
        </p:nvSpPr>
        <p:spPr/>
        <p:txBody>
          <a:bodyPr/>
          <a:lstStyle/>
          <a:p>
            <a:endParaRPr lang="en-US"/>
          </a:p>
        </p:txBody>
      </p:sp>
      <p:sp>
        <p:nvSpPr>
          <p:cNvPr id="3" name="Title 2">
            <a:extLst>
              <a:ext uri="{FF2B5EF4-FFF2-40B4-BE49-F238E27FC236}">
                <a16:creationId xmlns:a16="http://schemas.microsoft.com/office/drawing/2014/main" id="{56614A20-39CE-E849-9005-70627EDF6D3B}"/>
              </a:ext>
            </a:extLst>
          </p:cNvPr>
          <p:cNvSpPr>
            <a:spLocks noGrp="1"/>
          </p:cNvSpPr>
          <p:nvPr>
            <p:ph type="title"/>
          </p:nvPr>
        </p:nvSpPr>
        <p:spPr/>
        <p:txBody>
          <a:bodyPr/>
          <a:lstStyle/>
          <a:p>
            <a:r>
              <a:rPr lang="en-US" dirty="0" err="1"/>
              <a:t>AsyncClient</a:t>
            </a:r>
            <a:r>
              <a:rPr lang="en-US" dirty="0"/>
              <a:t> and </a:t>
            </a:r>
            <a:r>
              <a:rPr lang="en-US" dirty="0" err="1"/>
              <a:t>PipesIterators</a:t>
            </a:r>
            <a:endParaRPr lang="en-US" dirty="0"/>
          </a:p>
        </p:txBody>
      </p:sp>
      <p:sp>
        <p:nvSpPr>
          <p:cNvPr id="5" name="Date Placeholder 4">
            <a:extLst>
              <a:ext uri="{FF2B5EF4-FFF2-40B4-BE49-F238E27FC236}">
                <a16:creationId xmlns:a16="http://schemas.microsoft.com/office/drawing/2014/main" id="{FC1ADA82-4AAD-414B-B274-2916046DD489}"/>
              </a:ext>
            </a:extLst>
          </p:cNvPr>
          <p:cNvSpPr>
            <a:spLocks noGrp="1"/>
          </p:cNvSpPr>
          <p:nvPr>
            <p:ph type="dt" sz="half" idx="20"/>
          </p:nvPr>
        </p:nvSpPr>
        <p:spPr/>
        <p:txBody>
          <a:bodyPr/>
          <a:lstStyle/>
          <a:p>
            <a:fld id="{81BC07D9-38D2-4D21-BB9F-4FB482252065}" type="datetime1">
              <a:rPr lang="en-US" smtClean="0"/>
              <a:t>9/23/21</a:t>
            </a:fld>
            <a:endParaRPr lang="en-US" dirty="0"/>
          </a:p>
        </p:txBody>
      </p:sp>
      <p:sp>
        <p:nvSpPr>
          <p:cNvPr id="7" name="Slide Number Placeholder 6">
            <a:extLst>
              <a:ext uri="{FF2B5EF4-FFF2-40B4-BE49-F238E27FC236}">
                <a16:creationId xmlns:a16="http://schemas.microsoft.com/office/drawing/2014/main" id="{518CB490-0799-5E49-B02A-9A317CCF9C13}"/>
              </a:ext>
            </a:extLst>
          </p:cNvPr>
          <p:cNvSpPr>
            <a:spLocks noGrp="1"/>
          </p:cNvSpPr>
          <p:nvPr>
            <p:ph type="sldNum" sz="quarter" idx="22"/>
          </p:nvPr>
        </p:nvSpPr>
        <p:spPr/>
        <p:txBody>
          <a:bodyPr/>
          <a:lstStyle/>
          <a:p>
            <a:fld id="{0E0E1749-0B7E-403A-A9A7-95F2ED1F2891}" type="slidenum">
              <a:rPr lang="en-US" smtClean="0"/>
              <a:pPr/>
              <a:t>54</a:t>
            </a:fld>
            <a:endParaRPr lang="en-US" dirty="0"/>
          </a:p>
        </p:txBody>
      </p:sp>
      <p:sp>
        <p:nvSpPr>
          <p:cNvPr id="14" name="Footer Placeholder 9">
            <a:extLst>
              <a:ext uri="{FF2B5EF4-FFF2-40B4-BE49-F238E27FC236}">
                <a16:creationId xmlns:a16="http://schemas.microsoft.com/office/drawing/2014/main" id="{998746DA-7EEB-7943-BF74-1587310EE943}"/>
              </a:ext>
            </a:extLst>
          </p:cNvPr>
          <p:cNvSpPr>
            <a:spLocks noGrp="1"/>
          </p:cNvSpPr>
          <p:nvPr>
            <p:ph type="ftr" sz="quarter" idx="21"/>
          </p:nvPr>
        </p:nvSpPr>
        <p:spPr>
          <a:xfrm>
            <a:off x="1676401" y="4802823"/>
            <a:ext cx="5791199" cy="274637"/>
          </a:xfrm>
        </p:spPr>
        <p:txBody>
          <a:bodyPr/>
          <a:lstStyle/>
          <a:p>
            <a:r>
              <a:rPr lang="en-US" dirty="0">
                <a:solidFill>
                  <a:schemeClr val="tx2"/>
                </a:solidFill>
              </a:rPr>
              <a:t>© 2021 California Institute of Technology. Government sponsorship acknowledged.</a:t>
            </a:r>
          </a:p>
        </p:txBody>
      </p:sp>
      <p:pic>
        <p:nvPicPr>
          <p:cNvPr id="9" name="Content Placeholder 8">
            <a:extLst>
              <a:ext uri="{FF2B5EF4-FFF2-40B4-BE49-F238E27FC236}">
                <a16:creationId xmlns:a16="http://schemas.microsoft.com/office/drawing/2014/main" id="{3DB77E77-1881-EE4B-99A3-1076535E5AF8}"/>
              </a:ext>
            </a:extLst>
          </p:cNvPr>
          <p:cNvPicPr>
            <a:picLocks noGrp="1" noChangeAspect="1"/>
          </p:cNvPicPr>
          <p:nvPr>
            <p:ph sz="quarter" idx="19"/>
          </p:nvPr>
        </p:nvPicPr>
        <p:blipFill>
          <a:blip r:embed="rId2"/>
          <a:stretch>
            <a:fillRect/>
          </a:stretch>
        </p:blipFill>
        <p:spPr>
          <a:xfrm>
            <a:off x="408883" y="2229385"/>
            <a:ext cx="8359197" cy="1355029"/>
          </a:xfrm>
        </p:spPr>
      </p:pic>
    </p:spTree>
    <p:extLst>
      <p:ext uri="{BB962C8B-B14F-4D97-AF65-F5344CB8AC3E}">
        <p14:creationId xmlns:p14="http://schemas.microsoft.com/office/powerpoint/2010/main" val="414125599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D9E8B2B-E6D7-1E4D-A583-7F93EF4E1660}"/>
              </a:ext>
            </a:extLst>
          </p:cNvPr>
          <p:cNvSpPr>
            <a:spLocks noGrp="1"/>
          </p:cNvSpPr>
          <p:nvPr>
            <p:ph type="body" sz="quarter" idx="17"/>
          </p:nvPr>
        </p:nvSpPr>
        <p:spPr/>
        <p:txBody>
          <a:bodyPr/>
          <a:lstStyle/>
          <a:p>
            <a:endParaRPr lang="en-US"/>
          </a:p>
        </p:txBody>
      </p:sp>
      <p:sp>
        <p:nvSpPr>
          <p:cNvPr id="3" name="Title 2">
            <a:extLst>
              <a:ext uri="{FF2B5EF4-FFF2-40B4-BE49-F238E27FC236}">
                <a16:creationId xmlns:a16="http://schemas.microsoft.com/office/drawing/2014/main" id="{5CE854CD-28A6-C94F-8C6E-EC33263FB4EC}"/>
              </a:ext>
            </a:extLst>
          </p:cNvPr>
          <p:cNvSpPr>
            <a:spLocks noGrp="1"/>
          </p:cNvSpPr>
          <p:nvPr>
            <p:ph type="title"/>
          </p:nvPr>
        </p:nvSpPr>
        <p:spPr/>
        <p:txBody>
          <a:bodyPr/>
          <a:lstStyle/>
          <a:p>
            <a:r>
              <a:rPr lang="en-US" dirty="0"/>
              <a:t>TODO</a:t>
            </a:r>
          </a:p>
        </p:txBody>
      </p:sp>
      <p:sp>
        <p:nvSpPr>
          <p:cNvPr id="4" name="Content Placeholder 3">
            <a:extLst>
              <a:ext uri="{FF2B5EF4-FFF2-40B4-BE49-F238E27FC236}">
                <a16:creationId xmlns:a16="http://schemas.microsoft.com/office/drawing/2014/main" id="{DC918689-4EFA-9A40-9688-35C531CFDF2B}"/>
              </a:ext>
            </a:extLst>
          </p:cNvPr>
          <p:cNvSpPr>
            <a:spLocks noGrp="1"/>
          </p:cNvSpPr>
          <p:nvPr>
            <p:ph sz="quarter" idx="19"/>
          </p:nvPr>
        </p:nvSpPr>
        <p:spPr/>
        <p:txBody>
          <a:bodyPr/>
          <a:lstStyle/>
          <a:p>
            <a:r>
              <a:rPr lang="en-US" dirty="0"/>
              <a:t>More integration tests, esp. w </a:t>
            </a:r>
            <a:r>
              <a:rPr lang="en-US" dirty="0" err="1"/>
              <a:t>Dockerized</a:t>
            </a:r>
            <a:r>
              <a:rPr lang="en-US" dirty="0"/>
              <a:t>/Mocked S3, </a:t>
            </a:r>
            <a:r>
              <a:rPr lang="en-US" dirty="0" err="1"/>
              <a:t>Solr</a:t>
            </a:r>
            <a:r>
              <a:rPr lang="en-US" dirty="0"/>
              <a:t>, OpenSearch</a:t>
            </a:r>
          </a:p>
          <a:p>
            <a:r>
              <a:rPr lang="en-US" dirty="0"/>
              <a:t>More performance tests</a:t>
            </a:r>
          </a:p>
          <a:p>
            <a:r>
              <a:rPr lang="en-US" dirty="0"/>
              <a:t>Improve packaging of jars for tika-server</a:t>
            </a:r>
          </a:p>
          <a:p>
            <a:r>
              <a:rPr lang="en-US" dirty="0" err="1"/>
              <a:t>Infinidash</a:t>
            </a:r>
            <a:r>
              <a:rPr lang="en-US" dirty="0"/>
              <a:t>™ integration</a:t>
            </a:r>
          </a:p>
          <a:p>
            <a:r>
              <a:rPr lang="en-US" dirty="0"/>
              <a:t>Documentation</a:t>
            </a:r>
          </a:p>
        </p:txBody>
      </p:sp>
      <p:sp>
        <p:nvSpPr>
          <p:cNvPr id="5" name="Date Placeholder 4">
            <a:extLst>
              <a:ext uri="{FF2B5EF4-FFF2-40B4-BE49-F238E27FC236}">
                <a16:creationId xmlns:a16="http://schemas.microsoft.com/office/drawing/2014/main" id="{AB1BD518-33AD-6147-A448-5ACD8CC6909D}"/>
              </a:ext>
            </a:extLst>
          </p:cNvPr>
          <p:cNvSpPr>
            <a:spLocks noGrp="1"/>
          </p:cNvSpPr>
          <p:nvPr>
            <p:ph type="dt" sz="half" idx="20"/>
          </p:nvPr>
        </p:nvSpPr>
        <p:spPr/>
        <p:txBody>
          <a:bodyPr/>
          <a:lstStyle/>
          <a:p>
            <a:fld id="{81BC07D9-38D2-4D21-BB9F-4FB482252065}" type="datetime1">
              <a:rPr lang="en-US" smtClean="0"/>
              <a:t>9/23/21</a:t>
            </a:fld>
            <a:endParaRPr lang="en-US" dirty="0"/>
          </a:p>
        </p:txBody>
      </p:sp>
      <p:sp>
        <p:nvSpPr>
          <p:cNvPr id="7" name="Slide Number Placeholder 6">
            <a:extLst>
              <a:ext uri="{FF2B5EF4-FFF2-40B4-BE49-F238E27FC236}">
                <a16:creationId xmlns:a16="http://schemas.microsoft.com/office/drawing/2014/main" id="{70517BDF-D1BB-DB47-921F-2510B0813A76}"/>
              </a:ext>
            </a:extLst>
          </p:cNvPr>
          <p:cNvSpPr>
            <a:spLocks noGrp="1"/>
          </p:cNvSpPr>
          <p:nvPr>
            <p:ph type="sldNum" sz="quarter" idx="22"/>
          </p:nvPr>
        </p:nvSpPr>
        <p:spPr/>
        <p:txBody>
          <a:bodyPr/>
          <a:lstStyle/>
          <a:p>
            <a:fld id="{0E0E1749-0B7E-403A-A9A7-95F2ED1F2891}" type="slidenum">
              <a:rPr lang="en-US" smtClean="0"/>
              <a:pPr/>
              <a:t>55</a:t>
            </a:fld>
            <a:endParaRPr lang="en-US" dirty="0"/>
          </a:p>
        </p:txBody>
      </p:sp>
      <p:sp>
        <p:nvSpPr>
          <p:cNvPr id="8" name="Footer Placeholder 9">
            <a:extLst>
              <a:ext uri="{FF2B5EF4-FFF2-40B4-BE49-F238E27FC236}">
                <a16:creationId xmlns:a16="http://schemas.microsoft.com/office/drawing/2014/main" id="{20AAF72B-3532-384F-8CA0-337B76FFB339}"/>
              </a:ext>
            </a:extLst>
          </p:cNvPr>
          <p:cNvSpPr>
            <a:spLocks noGrp="1"/>
          </p:cNvSpPr>
          <p:nvPr>
            <p:ph type="ftr" sz="quarter" idx="21"/>
          </p:nvPr>
        </p:nvSpPr>
        <p:spPr>
          <a:xfrm>
            <a:off x="1676401" y="4802823"/>
            <a:ext cx="5791199" cy="274637"/>
          </a:xfrm>
        </p:spPr>
        <p:txBody>
          <a:bodyPr/>
          <a:lstStyle/>
          <a:p>
            <a:r>
              <a:rPr lang="en-US" dirty="0">
                <a:solidFill>
                  <a:schemeClr val="tx2"/>
                </a:solidFill>
              </a:rPr>
              <a:t>© 2021 California Institute of Technology. Government sponsorship acknowledged.</a:t>
            </a:r>
          </a:p>
        </p:txBody>
      </p:sp>
    </p:spTree>
    <p:extLst>
      <p:ext uri="{BB962C8B-B14F-4D97-AF65-F5344CB8AC3E}">
        <p14:creationId xmlns:p14="http://schemas.microsoft.com/office/powerpoint/2010/main" val="20211741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31A1EBD-66A7-2A4E-87EB-62ECBCF9E4E4}"/>
              </a:ext>
            </a:extLst>
          </p:cNvPr>
          <p:cNvSpPr>
            <a:spLocks noGrp="1"/>
          </p:cNvSpPr>
          <p:nvPr>
            <p:ph type="body" sz="quarter" idx="17"/>
          </p:nvPr>
        </p:nvSpPr>
        <p:spPr/>
        <p:txBody>
          <a:bodyPr/>
          <a:lstStyle/>
          <a:p>
            <a:endParaRPr lang="en-US"/>
          </a:p>
        </p:txBody>
      </p:sp>
      <p:sp>
        <p:nvSpPr>
          <p:cNvPr id="3" name="Title 2">
            <a:extLst>
              <a:ext uri="{FF2B5EF4-FFF2-40B4-BE49-F238E27FC236}">
                <a16:creationId xmlns:a16="http://schemas.microsoft.com/office/drawing/2014/main" id="{DD192B7C-A640-C84D-B2EA-D8978075080A}"/>
              </a:ext>
            </a:extLst>
          </p:cNvPr>
          <p:cNvSpPr>
            <a:spLocks noGrp="1"/>
          </p:cNvSpPr>
          <p:nvPr>
            <p:ph type="title"/>
          </p:nvPr>
        </p:nvSpPr>
        <p:spPr/>
        <p:txBody>
          <a:bodyPr/>
          <a:lstStyle/>
          <a:p>
            <a:r>
              <a:rPr lang="en-US" dirty="0"/>
              <a:t>Please join the fun!</a:t>
            </a:r>
          </a:p>
        </p:txBody>
      </p:sp>
      <p:sp>
        <p:nvSpPr>
          <p:cNvPr id="5" name="Content Placeholder 4">
            <a:extLst>
              <a:ext uri="{FF2B5EF4-FFF2-40B4-BE49-F238E27FC236}">
                <a16:creationId xmlns:a16="http://schemas.microsoft.com/office/drawing/2014/main" id="{37C8579A-16C0-D848-BFC4-3066519A2628}"/>
              </a:ext>
            </a:extLst>
          </p:cNvPr>
          <p:cNvSpPr>
            <a:spLocks noGrp="1"/>
          </p:cNvSpPr>
          <p:nvPr>
            <p:ph sz="quarter" idx="19"/>
          </p:nvPr>
        </p:nvSpPr>
        <p:spPr>
          <a:xfrm>
            <a:off x="532737" y="1602106"/>
            <a:ext cx="7199023" cy="2719386"/>
          </a:xfrm>
        </p:spPr>
        <p:txBody>
          <a:bodyPr/>
          <a:lstStyle/>
          <a:p>
            <a:r>
              <a:rPr lang="en-US" dirty="0">
                <a:hlinkClick r:id="rId2"/>
              </a:rPr>
              <a:t>https://tika.apache.org/</a:t>
            </a:r>
          </a:p>
          <a:p>
            <a:r>
              <a:rPr lang="en-US" dirty="0">
                <a:hlinkClick r:id="rId2"/>
              </a:rPr>
              <a:t>https://cwiki.apache.org/confluence/display/TIKA/TikaEval</a:t>
            </a:r>
          </a:p>
          <a:p>
            <a:r>
              <a:rPr lang="en-US" dirty="0">
                <a:hlinkClick r:id="rId2"/>
              </a:rPr>
              <a:t>corpora-dev@tika.apache.org</a:t>
            </a:r>
            <a:endParaRPr lang="en-US" dirty="0"/>
          </a:p>
          <a:p>
            <a:r>
              <a:rPr lang="en-US" dirty="0">
                <a:hlinkClick r:id="rId3"/>
              </a:rPr>
              <a:t>https://issues.apache.org/jira/projects/TIKA</a:t>
            </a:r>
            <a:r>
              <a:rPr lang="en-US" dirty="0"/>
              <a:t> </a:t>
            </a:r>
          </a:p>
          <a:p>
            <a:endParaRPr lang="en-US" dirty="0"/>
          </a:p>
          <a:p>
            <a:r>
              <a:rPr lang="en-US" dirty="0"/>
              <a:t>@</a:t>
            </a:r>
            <a:r>
              <a:rPr lang="en-US" dirty="0" err="1"/>
              <a:t>ApacheTika</a:t>
            </a:r>
            <a:endParaRPr lang="en-US" dirty="0"/>
          </a:p>
          <a:p>
            <a:endParaRPr lang="en-US" dirty="0"/>
          </a:p>
        </p:txBody>
      </p:sp>
      <p:sp>
        <p:nvSpPr>
          <p:cNvPr id="6" name="Date Placeholder 5">
            <a:extLst>
              <a:ext uri="{FF2B5EF4-FFF2-40B4-BE49-F238E27FC236}">
                <a16:creationId xmlns:a16="http://schemas.microsoft.com/office/drawing/2014/main" id="{B6EC4F96-9BC1-D94C-969E-54DB9EB88F15}"/>
              </a:ext>
            </a:extLst>
          </p:cNvPr>
          <p:cNvSpPr>
            <a:spLocks noGrp="1"/>
          </p:cNvSpPr>
          <p:nvPr>
            <p:ph type="dt" sz="half" idx="20"/>
          </p:nvPr>
        </p:nvSpPr>
        <p:spPr/>
        <p:txBody>
          <a:bodyPr/>
          <a:lstStyle/>
          <a:p>
            <a:fld id="{DF441585-8FA9-4EA2-85A4-83043578477A}" type="datetime1">
              <a:rPr lang="en-US" smtClean="0"/>
              <a:t>9/23/21</a:t>
            </a:fld>
            <a:endParaRPr lang="en-US" dirty="0"/>
          </a:p>
        </p:txBody>
      </p:sp>
      <p:sp>
        <p:nvSpPr>
          <p:cNvPr id="8" name="Slide Number Placeholder 7">
            <a:extLst>
              <a:ext uri="{FF2B5EF4-FFF2-40B4-BE49-F238E27FC236}">
                <a16:creationId xmlns:a16="http://schemas.microsoft.com/office/drawing/2014/main" id="{E0045F18-11D4-1942-8319-7FF430A3E7AA}"/>
              </a:ext>
            </a:extLst>
          </p:cNvPr>
          <p:cNvSpPr>
            <a:spLocks noGrp="1"/>
          </p:cNvSpPr>
          <p:nvPr>
            <p:ph type="sldNum" sz="quarter" idx="22"/>
          </p:nvPr>
        </p:nvSpPr>
        <p:spPr/>
        <p:txBody>
          <a:bodyPr/>
          <a:lstStyle/>
          <a:p>
            <a:fld id="{0E0E1749-0B7E-403A-A9A7-95F2ED1F2891}" type="slidenum">
              <a:rPr lang="en-US" smtClean="0"/>
              <a:pPr/>
              <a:t>56</a:t>
            </a:fld>
            <a:endParaRPr lang="en-US" dirty="0"/>
          </a:p>
        </p:txBody>
      </p:sp>
      <p:sp>
        <p:nvSpPr>
          <p:cNvPr id="9" name="Footer Placeholder 9">
            <a:extLst>
              <a:ext uri="{FF2B5EF4-FFF2-40B4-BE49-F238E27FC236}">
                <a16:creationId xmlns:a16="http://schemas.microsoft.com/office/drawing/2014/main" id="{7D09E590-8321-7540-98D3-31AA9D637443}"/>
              </a:ext>
            </a:extLst>
          </p:cNvPr>
          <p:cNvSpPr>
            <a:spLocks noGrp="1"/>
          </p:cNvSpPr>
          <p:nvPr>
            <p:ph type="ftr" sz="quarter" idx="21"/>
          </p:nvPr>
        </p:nvSpPr>
        <p:spPr>
          <a:xfrm>
            <a:off x="1676401" y="4802823"/>
            <a:ext cx="5791199" cy="274637"/>
          </a:xfrm>
        </p:spPr>
        <p:txBody>
          <a:bodyPr/>
          <a:lstStyle/>
          <a:p>
            <a:r>
              <a:rPr lang="en-US" dirty="0">
                <a:solidFill>
                  <a:schemeClr val="tx2"/>
                </a:solidFill>
              </a:rPr>
              <a:t>© 2021 California Institute of Technology. Government sponsorship acknowledged.</a:t>
            </a:r>
          </a:p>
        </p:txBody>
      </p:sp>
    </p:spTree>
    <p:extLst>
      <p:ext uri="{BB962C8B-B14F-4D97-AF65-F5344CB8AC3E}">
        <p14:creationId xmlns:p14="http://schemas.microsoft.com/office/powerpoint/2010/main" val="239915655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8B33396-3014-4B45-B428-F1C35D54815A}"/>
              </a:ext>
            </a:extLst>
          </p:cNvPr>
          <p:cNvSpPr>
            <a:spLocks noGrp="1"/>
          </p:cNvSpPr>
          <p:nvPr>
            <p:ph type="title"/>
          </p:nvPr>
        </p:nvSpPr>
        <p:spPr>
          <a:xfrm>
            <a:off x="248458" y="188786"/>
            <a:ext cx="8514080" cy="434101"/>
          </a:xfrm>
        </p:spPr>
        <p:txBody>
          <a:bodyPr/>
          <a:lstStyle/>
          <a:p>
            <a:r>
              <a:rPr lang="en-US" sz="1800" dirty="0"/>
              <a:t>If you love files…</a:t>
            </a:r>
          </a:p>
        </p:txBody>
      </p:sp>
      <p:sp>
        <p:nvSpPr>
          <p:cNvPr id="4" name="Text Placeholder 3">
            <a:extLst>
              <a:ext uri="{FF2B5EF4-FFF2-40B4-BE49-F238E27FC236}">
                <a16:creationId xmlns:a16="http://schemas.microsoft.com/office/drawing/2014/main" id="{9E806EDD-B930-4144-92F4-84DA4DDD01A4}"/>
              </a:ext>
            </a:extLst>
          </p:cNvPr>
          <p:cNvSpPr>
            <a:spLocks noGrp="1"/>
          </p:cNvSpPr>
          <p:nvPr>
            <p:ph type="body" sz="quarter" idx="14"/>
          </p:nvPr>
        </p:nvSpPr>
        <p:spPr>
          <a:xfrm>
            <a:off x="248458" y="504462"/>
            <a:ext cx="8514080" cy="350262"/>
          </a:xfrm>
        </p:spPr>
        <p:txBody>
          <a:bodyPr/>
          <a:lstStyle/>
          <a:p>
            <a:r>
              <a:rPr lang="en-US" sz="1600" dirty="0"/>
              <a:t>8 million PDFs (10 TB) from Common Crawl CC-MAIN-2021-31</a:t>
            </a:r>
          </a:p>
        </p:txBody>
      </p:sp>
      <p:pic>
        <p:nvPicPr>
          <p:cNvPr id="10" name="Content Placeholder 9">
            <a:extLst>
              <a:ext uri="{FF2B5EF4-FFF2-40B4-BE49-F238E27FC236}">
                <a16:creationId xmlns:a16="http://schemas.microsoft.com/office/drawing/2014/main" id="{D1CA04DC-2823-5746-9BB8-4FFA9B5896D8}"/>
              </a:ext>
            </a:extLst>
          </p:cNvPr>
          <p:cNvPicPr>
            <a:picLocks noGrp="1" noChangeAspect="1"/>
          </p:cNvPicPr>
          <p:nvPr>
            <p:ph sz="quarter" idx="19"/>
          </p:nvPr>
        </p:nvPicPr>
        <p:blipFill>
          <a:blip r:embed="rId2"/>
          <a:stretch>
            <a:fillRect/>
          </a:stretch>
        </p:blipFill>
        <p:spPr>
          <a:xfrm>
            <a:off x="1217488" y="826770"/>
            <a:ext cx="6709024" cy="3540332"/>
          </a:xfrm>
        </p:spPr>
      </p:pic>
      <p:sp>
        <p:nvSpPr>
          <p:cNvPr id="6" name="Date Placeholder 5">
            <a:extLst>
              <a:ext uri="{FF2B5EF4-FFF2-40B4-BE49-F238E27FC236}">
                <a16:creationId xmlns:a16="http://schemas.microsoft.com/office/drawing/2014/main" id="{94BF54A0-3ECB-F240-9DA0-BA9ABA896884}"/>
              </a:ext>
            </a:extLst>
          </p:cNvPr>
          <p:cNvSpPr>
            <a:spLocks noGrp="1"/>
          </p:cNvSpPr>
          <p:nvPr>
            <p:ph type="dt" sz="half" idx="20"/>
          </p:nvPr>
        </p:nvSpPr>
        <p:spPr/>
        <p:txBody>
          <a:bodyPr/>
          <a:lstStyle/>
          <a:p>
            <a:fld id="{DF441585-8FA9-4EA2-85A4-83043578477A}" type="datetime1">
              <a:rPr lang="en-US" smtClean="0"/>
              <a:t>9/23/21</a:t>
            </a:fld>
            <a:endParaRPr lang="en-US" dirty="0"/>
          </a:p>
        </p:txBody>
      </p:sp>
      <p:sp>
        <p:nvSpPr>
          <p:cNvPr id="8" name="Slide Number Placeholder 7">
            <a:extLst>
              <a:ext uri="{FF2B5EF4-FFF2-40B4-BE49-F238E27FC236}">
                <a16:creationId xmlns:a16="http://schemas.microsoft.com/office/drawing/2014/main" id="{D78145D8-8226-9F49-9F10-ECAC073DDC69}"/>
              </a:ext>
            </a:extLst>
          </p:cNvPr>
          <p:cNvSpPr>
            <a:spLocks noGrp="1"/>
          </p:cNvSpPr>
          <p:nvPr>
            <p:ph type="sldNum" sz="quarter" idx="22"/>
          </p:nvPr>
        </p:nvSpPr>
        <p:spPr/>
        <p:txBody>
          <a:bodyPr/>
          <a:lstStyle/>
          <a:p>
            <a:fld id="{0E0E1749-0B7E-403A-A9A7-95F2ED1F2891}" type="slidenum">
              <a:rPr lang="en-US" smtClean="0"/>
              <a:pPr/>
              <a:t>57</a:t>
            </a:fld>
            <a:endParaRPr lang="en-US" dirty="0"/>
          </a:p>
        </p:txBody>
      </p:sp>
      <p:sp>
        <p:nvSpPr>
          <p:cNvPr id="11" name="TextBox 10">
            <a:extLst>
              <a:ext uri="{FF2B5EF4-FFF2-40B4-BE49-F238E27FC236}">
                <a16:creationId xmlns:a16="http://schemas.microsoft.com/office/drawing/2014/main" id="{786814B1-1606-874A-85F7-4AAE3F4D847B}"/>
              </a:ext>
            </a:extLst>
          </p:cNvPr>
          <p:cNvSpPr txBox="1"/>
          <p:nvPr/>
        </p:nvSpPr>
        <p:spPr>
          <a:xfrm>
            <a:off x="965199" y="4417096"/>
            <a:ext cx="6947647" cy="307777"/>
          </a:xfrm>
          <a:prstGeom prst="rect">
            <a:avLst/>
          </a:prstGeom>
          <a:noFill/>
        </p:spPr>
        <p:txBody>
          <a:bodyPr wrap="square" rtlCol="0">
            <a:spAutoFit/>
          </a:bodyPr>
          <a:lstStyle/>
          <a:p>
            <a:r>
              <a:rPr lang="en-US" sz="1400" dirty="0"/>
              <a:t>https://</a:t>
            </a:r>
            <a:r>
              <a:rPr lang="en-US" sz="1400" dirty="0" err="1"/>
              <a:t>www.pdfa.org</a:t>
            </a:r>
            <a:r>
              <a:rPr lang="en-US" sz="1400" dirty="0"/>
              <a:t>/presentation/making-sense-of-pdf-structures-in-the-wild-at-scale/</a:t>
            </a:r>
          </a:p>
        </p:txBody>
      </p:sp>
      <p:sp>
        <p:nvSpPr>
          <p:cNvPr id="12" name="TextBox 11">
            <a:extLst>
              <a:ext uri="{FF2B5EF4-FFF2-40B4-BE49-F238E27FC236}">
                <a16:creationId xmlns:a16="http://schemas.microsoft.com/office/drawing/2014/main" id="{89BA2C49-EC63-7546-9317-73354D924E09}"/>
              </a:ext>
            </a:extLst>
          </p:cNvPr>
          <p:cNvSpPr txBox="1"/>
          <p:nvPr/>
        </p:nvSpPr>
        <p:spPr>
          <a:xfrm>
            <a:off x="1090270" y="4645743"/>
            <a:ext cx="6798236" cy="369332"/>
          </a:xfrm>
          <a:prstGeom prst="rect">
            <a:avLst/>
          </a:prstGeom>
          <a:noFill/>
        </p:spPr>
        <p:txBody>
          <a:bodyPr wrap="square" rtlCol="0">
            <a:spAutoFit/>
          </a:bodyPr>
          <a:lstStyle/>
          <a:p>
            <a:r>
              <a:rPr lang="en-US" dirty="0"/>
              <a:t>PDF Association’s PDF Days, next Wednesday, free and online!</a:t>
            </a:r>
          </a:p>
        </p:txBody>
      </p:sp>
    </p:spTree>
    <p:extLst>
      <p:ext uri="{BB962C8B-B14F-4D97-AF65-F5344CB8AC3E}">
        <p14:creationId xmlns:p14="http://schemas.microsoft.com/office/powerpoint/2010/main" val="320330170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5">
            <a:extLst>
              <a:ext uri="{FF2B5EF4-FFF2-40B4-BE49-F238E27FC236}">
                <a16:creationId xmlns:a16="http://schemas.microsoft.com/office/drawing/2014/main" id="{4B66E59A-FC57-0F4C-97F1-12FCAC4634A9}"/>
              </a:ext>
            </a:extLst>
          </p:cNvPr>
          <p:cNvSpPr>
            <a:spLocks noGrp="1"/>
          </p:cNvSpPr>
          <p:nvPr>
            <p:ph type="dt" sz="half" idx="20"/>
          </p:nvPr>
        </p:nvSpPr>
        <p:spPr/>
        <p:txBody>
          <a:bodyPr/>
          <a:lstStyle/>
          <a:p>
            <a:fld id="{DF441585-8FA9-4EA2-85A4-83043578477A}" type="datetime1">
              <a:rPr lang="en-US" smtClean="0"/>
              <a:t>9/23/21</a:t>
            </a:fld>
            <a:endParaRPr lang="en-US" dirty="0"/>
          </a:p>
        </p:txBody>
      </p:sp>
      <p:sp>
        <p:nvSpPr>
          <p:cNvPr id="8" name="Slide Number Placeholder 7">
            <a:extLst>
              <a:ext uri="{FF2B5EF4-FFF2-40B4-BE49-F238E27FC236}">
                <a16:creationId xmlns:a16="http://schemas.microsoft.com/office/drawing/2014/main" id="{ACBBA68A-0A1C-9348-8901-E793F1B8F73A}"/>
              </a:ext>
            </a:extLst>
          </p:cNvPr>
          <p:cNvSpPr>
            <a:spLocks noGrp="1"/>
          </p:cNvSpPr>
          <p:nvPr>
            <p:ph type="sldNum" sz="quarter" idx="22"/>
          </p:nvPr>
        </p:nvSpPr>
        <p:spPr/>
        <p:txBody>
          <a:bodyPr/>
          <a:lstStyle/>
          <a:p>
            <a:fld id="{0E0E1749-0B7E-403A-A9A7-95F2ED1F2891}" type="slidenum">
              <a:rPr lang="en-US" smtClean="0"/>
              <a:pPr/>
              <a:t>58</a:t>
            </a:fld>
            <a:endParaRPr lang="en-US" dirty="0"/>
          </a:p>
        </p:txBody>
      </p:sp>
      <p:sp>
        <p:nvSpPr>
          <p:cNvPr id="10" name="Text Placeholder 1">
            <a:extLst>
              <a:ext uri="{FF2B5EF4-FFF2-40B4-BE49-F238E27FC236}">
                <a16:creationId xmlns:a16="http://schemas.microsoft.com/office/drawing/2014/main" id="{FDB6B5A1-A5F4-BA41-97F8-B82F245B15B3}"/>
              </a:ext>
            </a:extLst>
          </p:cNvPr>
          <p:cNvSpPr txBox="1">
            <a:spLocks/>
          </p:cNvSpPr>
          <p:nvPr/>
        </p:nvSpPr>
        <p:spPr>
          <a:xfrm>
            <a:off x="467360" y="1839278"/>
            <a:ext cx="8229600" cy="1462722"/>
          </a:xfrm>
          <a:prstGeom prst="rect">
            <a:avLst/>
          </a:prstGeom>
        </p:spPr>
        <p:txBody>
          <a:bodyPr/>
          <a:lstStyle>
            <a:lvl1pPr marL="233363" indent="-233363" algn="l" defTabSz="457200" rtl="0" eaLnBrk="1" latinLnBrk="0" hangingPunct="1">
              <a:spcBef>
                <a:spcPct val="20000"/>
              </a:spcBef>
              <a:buClr>
                <a:schemeClr val="bg1">
                  <a:lumMod val="50000"/>
                </a:schemeClr>
              </a:buClr>
              <a:buFont typeface="Arial"/>
              <a:buChar char="•"/>
              <a:tabLst/>
              <a:defRPr sz="2000" kern="1200">
                <a:solidFill>
                  <a:schemeClr val="tx1"/>
                </a:solidFill>
                <a:latin typeface="+mn-lt"/>
                <a:ea typeface="+mn-ea"/>
                <a:cs typeface="+mn-cs"/>
              </a:defRPr>
            </a:lvl1pPr>
            <a:lvl2pPr marL="690563" indent="-233363" algn="l" defTabSz="457200" rtl="0" eaLnBrk="1" latinLnBrk="0" hangingPunct="1">
              <a:spcBef>
                <a:spcPct val="20000"/>
              </a:spcBef>
              <a:buClr>
                <a:schemeClr val="bg1">
                  <a:lumMod val="50000"/>
                </a:schemeClr>
              </a:buClr>
              <a:buFont typeface="Arial"/>
              <a:buChar char="•"/>
              <a:defRPr sz="1800" b="0" i="0" u="none" kern="1200">
                <a:solidFill>
                  <a:schemeClr val="tx1"/>
                </a:solidFill>
                <a:latin typeface="+mn-lt"/>
                <a:ea typeface="+mn-ea"/>
                <a:cs typeface="+mn-cs"/>
              </a:defRPr>
            </a:lvl2pPr>
            <a:lvl3pPr marL="1147763" indent="-233363" algn="l" defTabSz="457200" rtl="0" eaLnBrk="1" latinLnBrk="0" hangingPunct="1">
              <a:spcBef>
                <a:spcPct val="20000"/>
              </a:spcBef>
              <a:buClr>
                <a:schemeClr val="bg1">
                  <a:lumMod val="50000"/>
                </a:schemeClr>
              </a:buClr>
              <a:buFont typeface="Arial"/>
              <a:buChar char="•"/>
              <a:defRPr sz="1600" kern="1200">
                <a:solidFill>
                  <a:schemeClr val="tx1"/>
                </a:solidFill>
                <a:latin typeface="+mn-lt"/>
                <a:ea typeface="+mn-ea"/>
                <a:cs typeface="+mn-cs"/>
              </a:defRPr>
            </a:lvl3pPr>
            <a:lvl4pPr marL="1604963" indent="-233363" algn="l" defTabSz="457200" rtl="0" eaLnBrk="1" latinLnBrk="0" hangingPunct="1">
              <a:spcBef>
                <a:spcPct val="20000"/>
              </a:spcBef>
              <a:buClr>
                <a:schemeClr val="bg1">
                  <a:lumMod val="50000"/>
                </a:schemeClr>
              </a:buClr>
              <a:buFont typeface="Arial"/>
              <a:buChar char="•"/>
              <a:defRPr sz="1400" kern="1200">
                <a:solidFill>
                  <a:schemeClr val="tx1"/>
                </a:solidFill>
                <a:latin typeface="+mn-lt"/>
                <a:ea typeface="+mn-ea"/>
                <a:cs typeface="+mn-cs"/>
              </a:defRPr>
            </a:lvl4pPr>
            <a:lvl5pPr marL="2062163" indent="-233363" algn="l" defTabSz="457200" rtl="0" eaLnBrk="1" latinLnBrk="0" hangingPunct="1">
              <a:spcBef>
                <a:spcPct val="20000"/>
              </a:spcBef>
              <a:buClr>
                <a:schemeClr val="bg1">
                  <a:lumMod val="50000"/>
                </a:schemeClr>
              </a:buClr>
              <a:buFont typeface="Arial"/>
              <a:buChar char="•"/>
              <a:defRPr sz="12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4800" dirty="0"/>
              <a:t>Questions?</a:t>
            </a:r>
          </a:p>
        </p:txBody>
      </p:sp>
      <p:sp>
        <p:nvSpPr>
          <p:cNvPr id="11" name="Text Placeholder 4">
            <a:extLst>
              <a:ext uri="{FF2B5EF4-FFF2-40B4-BE49-F238E27FC236}">
                <a16:creationId xmlns:a16="http://schemas.microsoft.com/office/drawing/2014/main" id="{D5D0B79B-A6F0-C145-A2BB-9AB45AB7B955}"/>
              </a:ext>
            </a:extLst>
          </p:cNvPr>
          <p:cNvSpPr txBox="1">
            <a:spLocks/>
          </p:cNvSpPr>
          <p:nvPr/>
        </p:nvSpPr>
        <p:spPr>
          <a:xfrm>
            <a:off x="970546" y="3526589"/>
            <a:ext cx="7202907" cy="1157706"/>
          </a:xfrm>
          <a:prstGeom prst="rect">
            <a:avLst/>
          </a:prstGeom>
        </p:spPr>
        <p:txBody>
          <a:bodyPr>
            <a:noAutofit/>
          </a:bodyPr>
          <a:lstStyle>
            <a:lvl1pPr marL="233363" indent="-233363" algn="l" defTabSz="457200" rtl="0" eaLnBrk="1" latinLnBrk="0" hangingPunct="1">
              <a:spcBef>
                <a:spcPct val="20000"/>
              </a:spcBef>
              <a:buClr>
                <a:schemeClr val="bg1">
                  <a:lumMod val="50000"/>
                </a:schemeClr>
              </a:buClr>
              <a:buFont typeface="Arial"/>
              <a:buChar char="•"/>
              <a:tabLst/>
              <a:defRPr sz="2000" kern="1200">
                <a:solidFill>
                  <a:schemeClr val="tx1"/>
                </a:solidFill>
                <a:latin typeface="+mn-lt"/>
                <a:ea typeface="+mn-ea"/>
                <a:cs typeface="+mn-cs"/>
              </a:defRPr>
            </a:lvl1pPr>
            <a:lvl2pPr marL="690563" indent="-233363" algn="l" defTabSz="457200" rtl="0" eaLnBrk="1" latinLnBrk="0" hangingPunct="1">
              <a:spcBef>
                <a:spcPct val="20000"/>
              </a:spcBef>
              <a:buClr>
                <a:schemeClr val="bg1">
                  <a:lumMod val="50000"/>
                </a:schemeClr>
              </a:buClr>
              <a:buFont typeface="Arial"/>
              <a:buChar char="•"/>
              <a:defRPr sz="1800" kern="1200">
                <a:solidFill>
                  <a:schemeClr val="tx1"/>
                </a:solidFill>
                <a:latin typeface="+mn-lt"/>
                <a:ea typeface="+mn-ea"/>
                <a:cs typeface="+mn-cs"/>
              </a:defRPr>
            </a:lvl2pPr>
            <a:lvl3pPr marL="1147763" indent="-233363" algn="l" defTabSz="457200" rtl="0" eaLnBrk="1" latinLnBrk="0" hangingPunct="1">
              <a:spcBef>
                <a:spcPct val="20000"/>
              </a:spcBef>
              <a:buClr>
                <a:schemeClr val="bg1">
                  <a:lumMod val="50000"/>
                </a:schemeClr>
              </a:buClr>
              <a:buFont typeface="Arial"/>
              <a:buChar char="•"/>
              <a:defRPr sz="1600" kern="1200">
                <a:solidFill>
                  <a:schemeClr val="tx1"/>
                </a:solidFill>
                <a:latin typeface="+mn-lt"/>
                <a:ea typeface="+mn-ea"/>
                <a:cs typeface="+mn-cs"/>
              </a:defRPr>
            </a:lvl3pPr>
            <a:lvl4pPr marL="1604963" indent="-233363" algn="l" defTabSz="457200" rtl="0" eaLnBrk="1" latinLnBrk="0" hangingPunct="1">
              <a:spcBef>
                <a:spcPct val="20000"/>
              </a:spcBef>
              <a:buClr>
                <a:schemeClr val="bg1">
                  <a:lumMod val="50000"/>
                </a:schemeClr>
              </a:buClr>
              <a:buFont typeface="Arial"/>
              <a:buChar char="•"/>
              <a:defRPr sz="1400" kern="1200">
                <a:solidFill>
                  <a:schemeClr val="tx1"/>
                </a:solidFill>
                <a:latin typeface="+mn-lt"/>
                <a:ea typeface="+mn-ea"/>
                <a:cs typeface="+mn-cs"/>
              </a:defRPr>
            </a:lvl4pPr>
            <a:lvl5pPr marL="2062163" indent="-233363" algn="l" defTabSz="457200" rtl="0" eaLnBrk="1" latinLnBrk="0" hangingPunct="1">
              <a:spcBef>
                <a:spcPct val="20000"/>
              </a:spcBef>
              <a:buClr>
                <a:schemeClr val="bg1">
                  <a:lumMod val="50000"/>
                </a:schemeClr>
              </a:buClr>
              <a:buFont typeface="Arial"/>
              <a:buChar char="•"/>
              <a:defRPr sz="12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2800" dirty="0">
                <a:hlinkClick r:id="rId2"/>
              </a:rPr>
              <a:t>timothy.b.allison@jpl.nasa.gov</a:t>
            </a:r>
            <a:r>
              <a:rPr lang="en-US" sz="2800" dirty="0"/>
              <a:t>              @_</a:t>
            </a:r>
            <a:r>
              <a:rPr lang="en-US" sz="2800" dirty="0" err="1"/>
              <a:t>tallison</a:t>
            </a:r>
            <a:r>
              <a:rPr lang="en-US" sz="2800" dirty="0"/>
              <a:t> </a:t>
            </a:r>
          </a:p>
        </p:txBody>
      </p:sp>
      <p:sp>
        <p:nvSpPr>
          <p:cNvPr id="12" name="Footer Placeholder 9">
            <a:extLst>
              <a:ext uri="{FF2B5EF4-FFF2-40B4-BE49-F238E27FC236}">
                <a16:creationId xmlns:a16="http://schemas.microsoft.com/office/drawing/2014/main" id="{12831370-15F7-4F4C-8063-D8D23F9DDA4D}"/>
              </a:ext>
            </a:extLst>
          </p:cNvPr>
          <p:cNvSpPr>
            <a:spLocks noGrp="1"/>
          </p:cNvSpPr>
          <p:nvPr>
            <p:ph type="ftr" sz="quarter" idx="21"/>
          </p:nvPr>
        </p:nvSpPr>
        <p:spPr>
          <a:xfrm>
            <a:off x="1676401" y="4802823"/>
            <a:ext cx="5791199" cy="274637"/>
          </a:xfrm>
        </p:spPr>
        <p:txBody>
          <a:bodyPr/>
          <a:lstStyle/>
          <a:p>
            <a:r>
              <a:rPr lang="en-US" dirty="0">
                <a:solidFill>
                  <a:schemeClr val="tx2"/>
                </a:solidFill>
              </a:rPr>
              <a:t>© 2021 California Institute of Technology. Government sponsorship acknowledged.</a:t>
            </a:r>
          </a:p>
        </p:txBody>
      </p:sp>
    </p:spTree>
    <p:extLst>
      <p:ext uri="{BB962C8B-B14F-4D97-AF65-F5344CB8AC3E}">
        <p14:creationId xmlns:p14="http://schemas.microsoft.com/office/powerpoint/2010/main" val="133710122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3EDC76D-3E31-417C-980A-EE629F2F26A1}" type="datetime1">
              <a:rPr lang="en-US" smtClean="0"/>
              <a:t>9/23/21</a:t>
            </a:fld>
            <a:endParaRPr lang="en-US" dirty="0"/>
          </a:p>
        </p:txBody>
      </p:sp>
      <p:sp>
        <p:nvSpPr>
          <p:cNvPr id="4" name="Slide Number Placeholder 3"/>
          <p:cNvSpPr>
            <a:spLocks noGrp="1"/>
          </p:cNvSpPr>
          <p:nvPr>
            <p:ph type="sldNum" sz="quarter" idx="12"/>
          </p:nvPr>
        </p:nvSpPr>
        <p:spPr/>
        <p:txBody>
          <a:bodyPr/>
          <a:lstStyle/>
          <a:p>
            <a:fld id="{0E0E1749-0B7E-403A-A9A7-95F2ED1F2891}" type="slidenum">
              <a:rPr lang="en-US" smtClean="0"/>
              <a:pPr/>
              <a:t>59</a:t>
            </a:fld>
            <a:endParaRPr lang="en-US" dirty="0"/>
          </a:p>
        </p:txBody>
      </p:sp>
      <p:sp>
        <p:nvSpPr>
          <p:cNvPr id="6" name="Footer Placeholder 9">
            <a:extLst>
              <a:ext uri="{FF2B5EF4-FFF2-40B4-BE49-F238E27FC236}">
                <a16:creationId xmlns:a16="http://schemas.microsoft.com/office/drawing/2014/main" id="{29BD405C-1C47-1A49-9E5A-837C7C405CF6}"/>
              </a:ext>
            </a:extLst>
          </p:cNvPr>
          <p:cNvSpPr txBox="1">
            <a:spLocks/>
          </p:cNvSpPr>
          <p:nvPr/>
        </p:nvSpPr>
        <p:spPr>
          <a:xfrm>
            <a:off x="1676401" y="4802823"/>
            <a:ext cx="5791199" cy="274637"/>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800" dirty="0">
                <a:solidFill>
                  <a:schemeClr val="tx2"/>
                </a:solidFill>
              </a:rPr>
              <a:t>© 2021 California Institute of Technology. Government sponsorship acknowledged.</a:t>
            </a:r>
          </a:p>
        </p:txBody>
      </p:sp>
    </p:spTree>
    <p:extLst>
      <p:ext uri="{BB962C8B-B14F-4D97-AF65-F5344CB8AC3E}">
        <p14:creationId xmlns:p14="http://schemas.microsoft.com/office/powerpoint/2010/main" val="34559288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158E77B-4D62-3344-9BD3-A656EE8B1010}"/>
              </a:ext>
            </a:extLst>
          </p:cNvPr>
          <p:cNvSpPr>
            <a:spLocks noGrp="1"/>
          </p:cNvSpPr>
          <p:nvPr>
            <p:ph type="body" sz="quarter" idx="17"/>
          </p:nvPr>
        </p:nvSpPr>
        <p:spPr/>
        <p:txBody>
          <a:bodyPr/>
          <a:lstStyle/>
          <a:p>
            <a:endParaRPr lang="en-US"/>
          </a:p>
        </p:txBody>
      </p:sp>
      <p:sp>
        <p:nvSpPr>
          <p:cNvPr id="3" name="Title 2">
            <a:extLst>
              <a:ext uri="{FF2B5EF4-FFF2-40B4-BE49-F238E27FC236}">
                <a16:creationId xmlns:a16="http://schemas.microsoft.com/office/drawing/2014/main" id="{EECA83FC-7F65-F44A-BCE6-7382C24A61F5}"/>
              </a:ext>
            </a:extLst>
          </p:cNvPr>
          <p:cNvSpPr>
            <a:spLocks noGrp="1"/>
          </p:cNvSpPr>
          <p:nvPr>
            <p:ph type="title"/>
          </p:nvPr>
        </p:nvSpPr>
        <p:spPr/>
        <p:txBody>
          <a:bodyPr/>
          <a:lstStyle/>
          <a:p>
            <a:r>
              <a:rPr lang="en-US" dirty="0"/>
              <a:t>Parent/Child in OpenSearch</a:t>
            </a:r>
          </a:p>
        </p:txBody>
      </p:sp>
      <p:sp>
        <p:nvSpPr>
          <p:cNvPr id="4" name="Text Placeholder 3">
            <a:extLst>
              <a:ext uri="{FF2B5EF4-FFF2-40B4-BE49-F238E27FC236}">
                <a16:creationId xmlns:a16="http://schemas.microsoft.com/office/drawing/2014/main" id="{0DE3B20E-225B-A841-B05B-BAFB77E6FD6E}"/>
              </a:ext>
            </a:extLst>
          </p:cNvPr>
          <p:cNvSpPr>
            <a:spLocks noGrp="1"/>
          </p:cNvSpPr>
          <p:nvPr>
            <p:ph type="body" sz="quarter" idx="14"/>
          </p:nvPr>
        </p:nvSpPr>
        <p:spPr/>
        <p:txBody>
          <a:bodyPr/>
          <a:lstStyle/>
          <a:p>
            <a:endParaRPr lang="en-US"/>
          </a:p>
        </p:txBody>
      </p:sp>
      <p:sp>
        <p:nvSpPr>
          <p:cNvPr id="5" name="Content Placeholder 4">
            <a:extLst>
              <a:ext uri="{FF2B5EF4-FFF2-40B4-BE49-F238E27FC236}">
                <a16:creationId xmlns:a16="http://schemas.microsoft.com/office/drawing/2014/main" id="{A15748FF-92C6-374D-A6CB-EB2FB3EF0649}"/>
              </a:ext>
            </a:extLst>
          </p:cNvPr>
          <p:cNvSpPr>
            <a:spLocks noGrp="1"/>
          </p:cNvSpPr>
          <p:nvPr>
            <p:ph sz="quarter" idx="19"/>
          </p:nvPr>
        </p:nvSpPr>
        <p:spPr/>
        <p:txBody>
          <a:bodyPr/>
          <a:lstStyle/>
          <a:p>
            <a:endParaRPr lang="en-US"/>
          </a:p>
        </p:txBody>
      </p:sp>
      <p:sp>
        <p:nvSpPr>
          <p:cNvPr id="6" name="Date Placeholder 5">
            <a:extLst>
              <a:ext uri="{FF2B5EF4-FFF2-40B4-BE49-F238E27FC236}">
                <a16:creationId xmlns:a16="http://schemas.microsoft.com/office/drawing/2014/main" id="{FB200C69-E719-A44F-BA21-B86F26FB1C76}"/>
              </a:ext>
            </a:extLst>
          </p:cNvPr>
          <p:cNvSpPr>
            <a:spLocks noGrp="1"/>
          </p:cNvSpPr>
          <p:nvPr>
            <p:ph type="dt" sz="half" idx="20"/>
          </p:nvPr>
        </p:nvSpPr>
        <p:spPr/>
        <p:txBody>
          <a:bodyPr/>
          <a:lstStyle/>
          <a:p>
            <a:fld id="{DF441585-8FA9-4EA2-85A4-83043578477A}" type="datetime1">
              <a:rPr lang="en-US" smtClean="0"/>
              <a:t>9/23/21</a:t>
            </a:fld>
            <a:endParaRPr lang="en-US" dirty="0"/>
          </a:p>
        </p:txBody>
      </p:sp>
      <p:sp>
        <p:nvSpPr>
          <p:cNvPr id="8" name="Slide Number Placeholder 7">
            <a:extLst>
              <a:ext uri="{FF2B5EF4-FFF2-40B4-BE49-F238E27FC236}">
                <a16:creationId xmlns:a16="http://schemas.microsoft.com/office/drawing/2014/main" id="{ACD71C19-6548-224F-8674-7870F5AC224D}"/>
              </a:ext>
            </a:extLst>
          </p:cNvPr>
          <p:cNvSpPr>
            <a:spLocks noGrp="1"/>
          </p:cNvSpPr>
          <p:nvPr>
            <p:ph type="sldNum" sz="quarter" idx="22"/>
          </p:nvPr>
        </p:nvSpPr>
        <p:spPr/>
        <p:txBody>
          <a:bodyPr/>
          <a:lstStyle/>
          <a:p>
            <a:fld id="{0E0E1749-0B7E-403A-A9A7-95F2ED1F2891}" type="slidenum">
              <a:rPr lang="en-US" smtClean="0"/>
              <a:pPr/>
              <a:t>6</a:t>
            </a:fld>
            <a:endParaRPr lang="en-US" dirty="0"/>
          </a:p>
        </p:txBody>
      </p:sp>
      <p:pic>
        <p:nvPicPr>
          <p:cNvPr id="8194" name="Picture 2" descr="Image">
            <a:extLst>
              <a:ext uri="{FF2B5EF4-FFF2-40B4-BE49-F238E27FC236}">
                <a16:creationId xmlns:a16="http://schemas.microsoft.com/office/drawing/2014/main" id="{186148FD-B5B8-F14D-8FEC-54A54B06CF79}"/>
              </a:ext>
            </a:extLst>
          </p:cNvPr>
          <p:cNvPicPr>
            <a:picLocks noChangeAspect="1" noChangeArrowheads="1"/>
          </p:cNvPicPr>
          <p:nvPr/>
        </p:nvPicPr>
        <p:blipFill rotWithShape="1">
          <a:blip r:embed="rId2">
            <a:extLst>
              <a:ext uri="{28A0092B-C50C-407E-A947-70E740481C1C}">
                <a14:useLocalDpi xmlns:a14="http://schemas.microsoft.com/office/drawing/2010/main"/>
              </a:ext>
            </a:extLst>
          </a:blip>
          <a:srcRect/>
          <a:stretch/>
        </p:blipFill>
        <p:spPr bwMode="auto">
          <a:xfrm>
            <a:off x="644525" y="861019"/>
            <a:ext cx="6823075" cy="519953"/>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Image">
            <a:extLst>
              <a:ext uri="{FF2B5EF4-FFF2-40B4-BE49-F238E27FC236}">
                <a16:creationId xmlns:a16="http://schemas.microsoft.com/office/drawing/2014/main" id="{3E2DB450-065D-C041-9978-EFF425A38591}"/>
              </a:ext>
            </a:extLst>
          </p:cNvPr>
          <p:cNvPicPr>
            <a:picLocks noChangeAspect="1" noChangeArrowheads="1"/>
          </p:cNvPicPr>
          <p:nvPr/>
        </p:nvPicPr>
        <p:blipFill rotWithShape="1">
          <a:blip r:embed="rId3">
            <a:extLst>
              <a:ext uri="{28A0092B-C50C-407E-A947-70E740481C1C}">
                <a14:useLocalDpi xmlns:a14="http://schemas.microsoft.com/office/drawing/2010/main"/>
              </a:ext>
            </a:extLst>
          </a:blip>
          <a:srcRect/>
          <a:stretch/>
        </p:blipFill>
        <p:spPr bwMode="auto">
          <a:xfrm>
            <a:off x="4572000" y="1478369"/>
            <a:ext cx="4376158" cy="3321914"/>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descr="Image">
            <a:extLst>
              <a:ext uri="{FF2B5EF4-FFF2-40B4-BE49-F238E27FC236}">
                <a16:creationId xmlns:a16="http://schemas.microsoft.com/office/drawing/2014/main" id="{F64CCA4B-DB22-F141-8137-42D008DBE17A}"/>
              </a:ext>
            </a:extLst>
          </p:cNvPr>
          <p:cNvPicPr>
            <a:picLocks noChangeAspect="1" noChangeArrowheads="1"/>
          </p:cNvPicPr>
          <p:nvPr/>
        </p:nvPicPr>
        <p:blipFill rotWithShape="1">
          <a:blip r:embed="rId4">
            <a:extLst>
              <a:ext uri="{28A0092B-C50C-407E-A947-70E740481C1C}">
                <a14:useLocalDpi xmlns:a14="http://schemas.microsoft.com/office/drawing/2010/main"/>
              </a:ext>
            </a:extLst>
          </a:blip>
          <a:srcRect/>
          <a:stretch/>
        </p:blipFill>
        <p:spPr bwMode="auto">
          <a:xfrm>
            <a:off x="117110" y="1823810"/>
            <a:ext cx="4454890" cy="2425553"/>
          </a:xfrm>
          <a:prstGeom prst="rect">
            <a:avLst/>
          </a:prstGeom>
          <a:noFill/>
          <a:extLst>
            <a:ext uri="{909E8E84-426E-40DD-AFC4-6F175D3DCCD1}">
              <a14:hiddenFill xmlns:a14="http://schemas.microsoft.com/office/drawing/2010/main">
                <a:solidFill>
                  <a:srgbClr val="FFFFFF"/>
                </a:solidFill>
              </a14:hiddenFill>
            </a:ext>
          </a:extLst>
        </p:spPr>
      </p:pic>
      <p:sp>
        <p:nvSpPr>
          <p:cNvPr id="12" name="Footer Placeholder 9">
            <a:extLst>
              <a:ext uri="{FF2B5EF4-FFF2-40B4-BE49-F238E27FC236}">
                <a16:creationId xmlns:a16="http://schemas.microsoft.com/office/drawing/2014/main" id="{DD3C3D97-9B15-8A4A-961D-84E3B7A4BA7A}"/>
              </a:ext>
            </a:extLst>
          </p:cNvPr>
          <p:cNvSpPr>
            <a:spLocks noGrp="1"/>
          </p:cNvSpPr>
          <p:nvPr>
            <p:ph type="ftr" sz="quarter" idx="21"/>
          </p:nvPr>
        </p:nvSpPr>
        <p:spPr>
          <a:xfrm>
            <a:off x="1676401" y="4802823"/>
            <a:ext cx="5791199" cy="274637"/>
          </a:xfrm>
        </p:spPr>
        <p:txBody>
          <a:bodyPr/>
          <a:lstStyle/>
          <a:p>
            <a:r>
              <a:rPr lang="en-US" dirty="0">
                <a:solidFill>
                  <a:schemeClr val="tx2"/>
                </a:solidFill>
              </a:rPr>
              <a:t>© 2021 California Institute of Technology. Government sponsorship acknowledged.</a:t>
            </a:r>
          </a:p>
        </p:txBody>
      </p:sp>
    </p:spTree>
    <p:extLst>
      <p:ext uri="{BB962C8B-B14F-4D97-AF65-F5344CB8AC3E}">
        <p14:creationId xmlns:p14="http://schemas.microsoft.com/office/powerpoint/2010/main" val="27993512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A8AFFC3-AA27-9C47-8201-5EE94D34ECF6}"/>
              </a:ext>
            </a:extLst>
          </p:cNvPr>
          <p:cNvSpPr>
            <a:spLocks noGrp="1"/>
          </p:cNvSpPr>
          <p:nvPr>
            <p:ph type="body" sz="quarter" idx="17"/>
          </p:nvPr>
        </p:nvSpPr>
        <p:spPr/>
        <p:txBody>
          <a:bodyPr/>
          <a:lstStyle/>
          <a:p>
            <a:endParaRPr lang="en-US"/>
          </a:p>
        </p:txBody>
      </p:sp>
      <p:sp>
        <p:nvSpPr>
          <p:cNvPr id="3" name="Title 2">
            <a:extLst>
              <a:ext uri="{FF2B5EF4-FFF2-40B4-BE49-F238E27FC236}">
                <a16:creationId xmlns:a16="http://schemas.microsoft.com/office/drawing/2014/main" id="{89D239D9-9925-6747-A303-E823C0A3CDF1}"/>
              </a:ext>
            </a:extLst>
          </p:cNvPr>
          <p:cNvSpPr>
            <a:spLocks noGrp="1"/>
          </p:cNvSpPr>
          <p:nvPr>
            <p:ph type="title"/>
          </p:nvPr>
        </p:nvSpPr>
        <p:spPr/>
        <p:txBody>
          <a:bodyPr/>
          <a:lstStyle/>
          <a:p>
            <a:r>
              <a:rPr lang="en-US" dirty="0"/>
              <a:t>Outline</a:t>
            </a:r>
          </a:p>
        </p:txBody>
      </p:sp>
      <p:sp>
        <p:nvSpPr>
          <p:cNvPr id="4" name="Text Placeholder 3">
            <a:extLst>
              <a:ext uri="{FF2B5EF4-FFF2-40B4-BE49-F238E27FC236}">
                <a16:creationId xmlns:a16="http://schemas.microsoft.com/office/drawing/2014/main" id="{0288E406-3C39-FB46-98B4-37D8F43F8CBE}"/>
              </a:ext>
            </a:extLst>
          </p:cNvPr>
          <p:cNvSpPr>
            <a:spLocks noGrp="1"/>
          </p:cNvSpPr>
          <p:nvPr>
            <p:ph type="body" sz="quarter" idx="14"/>
          </p:nvPr>
        </p:nvSpPr>
        <p:spPr/>
        <p:txBody>
          <a:bodyPr/>
          <a:lstStyle/>
          <a:p>
            <a:endParaRPr lang="en-US"/>
          </a:p>
        </p:txBody>
      </p:sp>
      <p:sp>
        <p:nvSpPr>
          <p:cNvPr id="5" name="Content Placeholder 4">
            <a:extLst>
              <a:ext uri="{FF2B5EF4-FFF2-40B4-BE49-F238E27FC236}">
                <a16:creationId xmlns:a16="http://schemas.microsoft.com/office/drawing/2014/main" id="{C4E0E1FC-4577-184E-980F-A892F8893B0C}"/>
              </a:ext>
            </a:extLst>
          </p:cNvPr>
          <p:cNvSpPr>
            <a:spLocks noGrp="1"/>
          </p:cNvSpPr>
          <p:nvPr>
            <p:ph sz="quarter" idx="19"/>
          </p:nvPr>
        </p:nvSpPr>
        <p:spPr/>
        <p:txBody>
          <a:bodyPr/>
          <a:lstStyle/>
          <a:p>
            <a:r>
              <a:rPr lang="en-US" dirty="0"/>
              <a:t>Status</a:t>
            </a:r>
          </a:p>
          <a:p>
            <a:r>
              <a:rPr lang="en-US" dirty="0"/>
              <a:t>2.x highlights - maven modularization</a:t>
            </a:r>
          </a:p>
          <a:p>
            <a:r>
              <a:rPr lang="en-US" dirty="0"/>
              <a:t>Motivations for tika-pipes</a:t>
            </a:r>
          </a:p>
          <a:p>
            <a:pPr lvl="1"/>
            <a:r>
              <a:rPr lang="en-US" dirty="0"/>
              <a:t>Crashing JVMs at scale</a:t>
            </a:r>
          </a:p>
          <a:p>
            <a:pPr lvl="1"/>
            <a:r>
              <a:rPr lang="en-US" dirty="0"/>
              <a:t>Brief history of tika-server</a:t>
            </a:r>
          </a:p>
          <a:p>
            <a:r>
              <a:rPr lang="en-US" dirty="0"/>
              <a:t>tika-pipes</a:t>
            </a:r>
          </a:p>
        </p:txBody>
      </p:sp>
      <p:sp>
        <p:nvSpPr>
          <p:cNvPr id="6" name="Date Placeholder 5">
            <a:extLst>
              <a:ext uri="{FF2B5EF4-FFF2-40B4-BE49-F238E27FC236}">
                <a16:creationId xmlns:a16="http://schemas.microsoft.com/office/drawing/2014/main" id="{1B0DD021-3902-E44F-9DD2-B4A58DC816CC}"/>
              </a:ext>
            </a:extLst>
          </p:cNvPr>
          <p:cNvSpPr>
            <a:spLocks noGrp="1"/>
          </p:cNvSpPr>
          <p:nvPr>
            <p:ph type="dt" sz="half" idx="20"/>
          </p:nvPr>
        </p:nvSpPr>
        <p:spPr/>
        <p:txBody>
          <a:bodyPr/>
          <a:lstStyle/>
          <a:p>
            <a:fld id="{DF441585-8FA9-4EA2-85A4-83043578477A}" type="datetime1">
              <a:rPr lang="en-US" smtClean="0"/>
              <a:t>9/23/21</a:t>
            </a:fld>
            <a:endParaRPr lang="en-US" dirty="0"/>
          </a:p>
        </p:txBody>
      </p:sp>
      <p:sp>
        <p:nvSpPr>
          <p:cNvPr id="8" name="Slide Number Placeholder 7">
            <a:extLst>
              <a:ext uri="{FF2B5EF4-FFF2-40B4-BE49-F238E27FC236}">
                <a16:creationId xmlns:a16="http://schemas.microsoft.com/office/drawing/2014/main" id="{25BC5B1D-C677-334F-BDAD-94D7D3083D3A}"/>
              </a:ext>
            </a:extLst>
          </p:cNvPr>
          <p:cNvSpPr>
            <a:spLocks noGrp="1"/>
          </p:cNvSpPr>
          <p:nvPr>
            <p:ph type="sldNum" sz="quarter" idx="22"/>
          </p:nvPr>
        </p:nvSpPr>
        <p:spPr/>
        <p:txBody>
          <a:bodyPr/>
          <a:lstStyle/>
          <a:p>
            <a:fld id="{0E0E1749-0B7E-403A-A9A7-95F2ED1F2891}" type="slidenum">
              <a:rPr lang="en-US" smtClean="0"/>
              <a:pPr/>
              <a:t>7</a:t>
            </a:fld>
            <a:endParaRPr lang="en-US" dirty="0"/>
          </a:p>
        </p:txBody>
      </p:sp>
      <p:sp>
        <p:nvSpPr>
          <p:cNvPr id="9" name="Footer Placeholder 9">
            <a:extLst>
              <a:ext uri="{FF2B5EF4-FFF2-40B4-BE49-F238E27FC236}">
                <a16:creationId xmlns:a16="http://schemas.microsoft.com/office/drawing/2014/main" id="{14D093D7-F3AA-4B49-9715-41A8D464E0AD}"/>
              </a:ext>
            </a:extLst>
          </p:cNvPr>
          <p:cNvSpPr>
            <a:spLocks noGrp="1"/>
          </p:cNvSpPr>
          <p:nvPr>
            <p:ph type="ftr" sz="quarter" idx="21"/>
          </p:nvPr>
        </p:nvSpPr>
        <p:spPr>
          <a:xfrm>
            <a:off x="1676401" y="4802823"/>
            <a:ext cx="5791199" cy="274637"/>
          </a:xfrm>
        </p:spPr>
        <p:txBody>
          <a:bodyPr/>
          <a:lstStyle/>
          <a:p>
            <a:r>
              <a:rPr lang="en-US" dirty="0">
                <a:solidFill>
                  <a:schemeClr val="tx2"/>
                </a:solidFill>
              </a:rPr>
              <a:t>© 2021 California Institute of Technology. Government sponsorship acknowledged.</a:t>
            </a:r>
          </a:p>
        </p:txBody>
      </p:sp>
    </p:spTree>
    <p:extLst>
      <p:ext uri="{BB962C8B-B14F-4D97-AF65-F5344CB8AC3E}">
        <p14:creationId xmlns:p14="http://schemas.microsoft.com/office/powerpoint/2010/main" val="37268457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32D9A38-DD9B-9F47-AC57-7AC2C83ED5A5}"/>
              </a:ext>
            </a:extLst>
          </p:cNvPr>
          <p:cNvSpPr>
            <a:spLocks noGrp="1"/>
          </p:cNvSpPr>
          <p:nvPr>
            <p:ph type="body" sz="quarter" idx="17"/>
          </p:nvPr>
        </p:nvSpPr>
        <p:spPr/>
        <p:txBody>
          <a:bodyPr/>
          <a:lstStyle/>
          <a:p>
            <a:endParaRPr lang="en-US"/>
          </a:p>
        </p:txBody>
      </p:sp>
      <p:sp>
        <p:nvSpPr>
          <p:cNvPr id="3" name="Title 2">
            <a:extLst>
              <a:ext uri="{FF2B5EF4-FFF2-40B4-BE49-F238E27FC236}">
                <a16:creationId xmlns:a16="http://schemas.microsoft.com/office/drawing/2014/main" id="{DFD47F88-6629-924D-AB65-2DCEA83C19F1}"/>
              </a:ext>
            </a:extLst>
          </p:cNvPr>
          <p:cNvSpPr>
            <a:spLocks noGrp="1"/>
          </p:cNvSpPr>
          <p:nvPr>
            <p:ph type="title"/>
          </p:nvPr>
        </p:nvSpPr>
        <p:spPr/>
        <p:txBody>
          <a:bodyPr/>
          <a:lstStyle/>
          <a:p>
            <a:r>
              <a:rPr lang="en-US" dirty="0"/>
              <a:t>Status</a:t>
            </a:r>
          </a:p>
        </p:txBody>
      </p:sp>
      <p:sp>
        <p:nvSpPr>
          <p:cNvPr id="4" name="Content Placeholder 3">
            <a:extLst>
              <a:ext uri="{FF2B5EF4-FFF2-40B4-BE49-F238E27FC236}">
                <a16:creationId xmlns:a16="http://schemas.microsoft.com/office/drawing/2014/main" id="{D91E7DC1-74BA-1D46-B0BB-12D0635DC3DD}"/>
              </a:ext>
            </a:extLst>
          </p:cNvPr>
          <p:cNvSpPr>
            <a:spLocks noGrp="1"/>
          </p:cNvSpPr>
          <p:nvPr>
            <p:ph sz="quarter" idx="19"/>
          </p:nvPr>
        </p:nvSpPr>
        <p:spPr/>
        <p:txBody>
          <a:bodyPr/>
          <a:lstStyle/>
          <a:p>
            <a:r>
              <a:rPr lang="en-US" dirty="0"/>
              <a:t>Tika 2.0.0-ALPHA released January 2021.</a:t>
            </a:r>
          </a:p>
          <a:p>
            <a:r>
              <a:rPr lang="en-US" dirty="0"/>
              <a:t>Tika 2.0.0-BETA released May 2021.</a:t>
            </a:r>
          </a:p>
          <a:p>
            <a:r>
              <a:rPr lang="en-US" dirty="0"/>
              <a:t>Tika 2.0.0 released July 2021.</a:t>
            </a:r>
          </a:p>
          <a:p>
            <a:r>
              <a:rPr lang="en-US" dirty="0"/>
              <a:t>Tika 2.1.0 released August 2021.</a:t>
            </a:r>
          </a:p>
          <a:p>
            <a:pPr marL="0" indent="0">
              <a:buNone/>
            </a:pPr>
            <a:endParaRPr lang="en-US" dirty="0"/>
          </a:p>
        </p:txBody>
      </p:sp>
      <p:sp>
        <p:nvSpPr>
          <p:cNvPr id="5" name="Date Placeholder 4">
            <a:extLst>
              <a:ext uri="{FF2B5EF4-FFF2-40B4-BE49-F238E27FC236}">
                <a16:creationId xmlns:a16="http://schemas.microsoft.com/office/drawing/2014/main" id="{27DBF02B-223B-FC4A-BC76-03C9441B6B43}"/>
              </a:ext>
            </a:extLst>
          </p:cNvPr>
          <p:cNvSpPr>
            <a:spLocks noGrp="1"/>
          </p:cNvSpPr>
          <p:nvPr>
            <p:ph type="dt" sz="half" idx="20"/>
          </p:nvPr>
        </p:nvSpPr>
        <p:spPr/>
        <p:txBody>
          <a:bodyPr/>
          <a:lstStyle/>
          <a:p>
            <a:fld id="{81BC07D9-38D2-4D21-BB9F-4FB482252065}" type="datetime1">
              <a:rPr lang="en-US" smtClean="0"/>
              <a:t>9/23/21</a:t>
            </a:fld>
            <a:endParaRPr lang="en-US" dirty="0"/>
          </a:p>
        </p:txBody>
      </p:sp>
      <p:sp>
        <p:nvSpPr>
          <p:cNvPr id="7" name="Slide Number Placeholder 6">
            <a:extLst>
              <a:ext uri="{FF2B5EF4-FFF2-40B4-BE49-F238E27FC236}">
                <a16:creationId xmlns:a16="http://schemas.microsoft.com/office/drawing/2014/main" id="{BC05DF76-140B-A94A-A6B4-933B5C03D8F9}"/>
              </a:ext>
            </a:extLst>
          </p:cNvPr>
          <p:cNvSpPr>
            <a:spLocks noGrp="1"/>
          </p:cNvSpPr>
          <p:nvPr>
            <p:ph type="sldNum" sz="quarter" idx="22"/>
          </p:nvPr>
        </p:nvSpPr>
        <p:spPr/>
        <p:txBody>
          <a:bodyPr/>
          <a:lstStyle/>
          <a:p>
            <a:fld id="{0E0E1749-0B7E-403A-A9A7-95F2ED1F2891}" type="slidenum">
              <a:rPr lang="en-US" smtClean="0"/>
              <a:pPr/>
              <a:t>8</a:t>
            </a:fld>
            <a:endParaRPr lang="en-US" dirty="0"/>
          </a:p>
        </p:txBody>
      </p:sp>
      <p:sp>
        <p:nvSpPr>
          <p:cNvPr id="8" name="Footer Placeholder 9">
            <a:extLst>
              <a:ext uri="{FF2B5EF4-FFF2-40B4-BE49-F238E27FC236}">
                <a16:creationId xmlns:a16="http://schemas.microsoft.com/office/drawing/2014/main" id="{E1158A67-9BA0-224A-A72B-0A41D3D896AE}"/>
              </a:ext>
            </a:extLst>
          </p:cNvPr>
          <p:cNvSpPr>
            <a:spLocks noGrp="1"/>
          </p:cNvSpPr>
          <p:nvPr>
            <p:ph type="ftr" sz="quarter" idx="21"/>
          </p:nvPr>
        </p:nvSpPr>
        <p:spPr>
          <a:xfrm>
            <a:off x="1676401" y="4802823"/>
            <a:ext cx="5791199" cy="274637"/>
          </a:xfrm>
        </p:spPr>
        <p:txBody>
          <a:bodyPr/>
          <a:lstStyle/>
          <a:p>
            <a:r>
              <a:rPr lang="en-US" dirty="0">
                <a:solidFill>
                  <a:schemeClr val="tx2"/>
                </a:solidFill>
              </a:rPr>
              <a:t>© 2021 California Institute of Technology. Government sponsorship acknowledged.</a:t>
            </a:r>
          </a:p>
        </p:txBody>
      </p:sp>
    </p:spTree>
    <p:extLst>
      <p:ext uri="{BB962C8B-B14F-4D97-AF65-F5344CB8AC3E}">
        <p14:creationId xmlns:p14="http://schemas.microsoft.com/office/powerpoint/2010/main" val="42885950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F48B47D-5924-3A4A-BF4D-D22FCB150FC5}"/>
              </a:ext>
            </a:extLst>
          </p:cNvPr>
          <p:cNvSpPr>
            <a:spLocks noGrp="1"/>
          </p:cNvSpPr>
          <p:nvPr>
            <p:ph type="body" sz="quarter" idx="13"/>
          </p:nvPr>
        </p:nvSpPr>
        <p:spPr/>
        <p:txBody>
          <a:bodyPr/>
          <a:lstStyle/>
          <a:p>
            <a:r>
              <a:rPr lang="en-US" dirty="0"/>
              <a:t>Maven Modularize All the Things</a:t>
            </a:r>
          </a:p>
        </p:txBody>
      </p:sp>
      <p:sp>
        <p:nvSpPr>
          <p:cNvPr id="3" name="Date Placeholder 2">
            <a:extLst>
              <a:ext uri="{FF2B5EF4-FFF2-40B4-BE49-F238E27FC236}">
                <a16:creationId xmlns:a16="http://schemas.microsoft.com/office/drawing/2014/main" id="{17D955C4-F6DC-C944-88DF-5AB49741CDA8}"/>
              </a:ext>
            </a:extLst>
          </p:cNvPr>
          <p:cNvSpPr>
            <a:spLocks noGrp="1"/>
          </p:cNvSpPr>
          <p:nvPr>
            <p:ph type="dt" sz="half" idx="14"/>
          </p:nvPr>
        </p:nvSpPr>
        <p:spPr/>
        <p:txBody>
          <a:bodyPr/>
          <a:lstStyle/>
          <a:p>
            <a:fld id="{5D7FBDF3-D11F-4F70-8F9F-651D17F84E13}" type="datetime1">
              <a:rPr lang="en-US" smtClean="0"/>
              <a:t>9/23/21</a:t>
            </a:fld>
            <a:endParaRPr lang="en-US" dirty="0"/>
          </a:p>
        </p:txBody>
      </p:sp>
      <p:sp>
        <p:nvSpPr>
          <p:cNvPr id="5" name="Slide Number Placeholder 4">
            <a:extLst>
              <a:ext uri="{FF2B5EF4-FFF2-40B4-BE49-F238E27FC236}">
                <a16:creationId xmlns:a16="http://schemas.microsoft.com/office/drawing/2014/main" id="{52269986-B189-9A48-91FC-A2D789CC266D}"/>
              </a:ext>
            </a:extLst>
          </p:cNvPr>
          <p:cNvSpPr>
            <a:spLocks noGrp="1"/>
          </p:cNvSpPr>
          <p:nvPr>
            <p:ph type="sldNum" sz="quarter" idx="16"/>
          </p:nvPr>
        </p:nvSpPr>
        <p:spPr/>
        <p:txBody>
          <a:bodyPr/>
          <a:lstStyle/>
          <a:p>
            <a:fld id="{0E0E1749-0B7E-403A-A9A7-95F2ED1F2891}" type="slidenum">
              <a:rPr lang="en-US" smtClean="0"/>
              <a:pPr/>
              <a:t>9</a:t>
            </a:fld>
            <a:endParaRPr lang="en-US" dirty="0"/>
          </a:p>
        </p:txBody>
      </p:sp>
      <p:sp>
        <p:nvSpPr>
          <p:cNvPr id="6" name="Footer Placeholder 9">
            <a:extLst>
              <a:ext uri="{FF2B5EF4-FFF2-40B4-BE49-F238E27FC236}">
                <a16:creationId xmlns:a16="http://schemas.microsoft.com/office/drawing/2014/main" id="{4F5A654E-8016-B043-8C92-12DF5DD66CCD}"/>
              </a:ext>
            </a:extLst>
          </p:cNvPr>
          <p:cNvSpPr txBox="1">
            <a:spLocks/>
          </p:cNvSpPr>
          <p:nvPr/>
        </p:nvSpPr>
        <p:spPr>
          <a:xfrm>
            <a:off x="1676401" y="4802823"/>
            <a:ext cx="5791199" cy="274637"/>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000" dirty="0">
                <a:solidFill>
                  <a:schemeClr val="tx2"/>
                </a:solidFill>
              </a:rPr>
              <a:t>© 2021 California Institute of Technology. Government sponsorship acknowledged.</a:t>
            </a:r>
          </a:p>
        </p:txBody>
      </p:sp>
    </p:spTree>
    <p:extLst>
      <p:ext uri="{BB962C8B-B14F-4D97-AF65-F5344CB8AC3E}">
        <p14:creationId xmlns:p14="http://schemas.microsoft.com/office/powerpoint/2010/main" val="59001906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MPROD_UIDATA" val="&lt;database version=&quot;11.0&quot;&gt;&lt;object type=&quot;1&quot; unique_id=&quot;10001&quot;&gt;&lt;object type=&quot;2&quot; unique_id=&quot;10522&quot;&gt;&lt;object type=&quot;3&quot; unique_id=&quot;10523&quot;&gt;&lt;property id=&quot;20148&quot; value=&quot;5&quot;/&gt;&lt;property id=&quot;20300&quot; value=&quot;Slide 1&quot;/&gt;&lt;property id=&quot;20307&quot; value=&quot;277&quot;/&gt;&lt;/object&gt;&lt;object type=&quot;3&quot; unique_id=&quot;10524&quot;&gt;&lt;property id=&quot;20148&quot; value=&quot;5&quot;/&gt;&lt;property id=&quot;20300&quot; value=&quot;Slide 2&quot;/&gt;&lt;property id=&quot;20307&quot; value=&quot;281&quot;/&gt;&lt;/object&gt;&lt;object type=&quot;3&quot; unique_id=&quot;10525&quot;&gt;&lt;property id=&quot;20148&quot; value=&quot;5&quot;/&gt;&lt;property id=&quot;20300&quot; value=&quot;Slide 3&quot;/&gt;&lt;property id=&quot;20307&quot; value=&quot;280&quot;/&gt;&lt;/object&gt;&lt;object type=&quot;3&quot; unique_id=&quot;10526&quot;&gt;&lt;property id=&quot;20148&quot; value=&quot;5&quot;/&gt;&lt;property id=&quot;20300&quot; value=&quot;Slide 4&quot;/&gt;&lt;property id=&quot;20307&quot; value=&quot;278&quot;/&gt;&lt;/object&gt;&lt;/object&gt;&lt;object type=&quot;8&quot; unique_id=&quot;10532&quot;&gt;&lt;/object&gt;&lt;/object&gt;&lt;/database&gt;"/>
  <p:tag name="MMPROD_NEXTUNIQUEID" val="10010"/>
  <p:tag name="SECTOMILLISECCONVERTED" val="1"/>
</p:tagLst>
</file>

<file path=ppt/theme/theme1.xml><?xml version="1.0" encoding="utf-8"?>
<a:theme xmlns:a="http://schemas.openxmlformats.org/drawingml/2006/main" name="NASAjpl-WhiteTheme-16x9-vA6">
  <a:themeElements>
    <a:clrScheme name="NASA-JPL - Jan 2017">
      <a:dk1>
        <a:sysClr val="windowText" lastClr="000000"/>
      </a:dk1>
      <a:lt1>
        <a:sysClr val="window" lastClr="FFFFFF"/>
      </a:lt1>
      <a:dk2>
        <a:srgbClr val="5D5D60"/>
      </a:dk2>
      <a:lt2>
        <a:srgbClr val="E4E9EF"/>
      </a:lt2>
      <a:accent1>
        <a:srgbClr val="6083AA"/>
      </a:accent1>
      <a:accent2>
        <a:srgbClr val="94A8C2"/>
      </a:accent2>
      <a:accent3>
        <a:srgbClr val="0B3D91"/>
      </a:accent3>
      <a:accent4>
        <a:srgbClr val="E31937"/>
      </a:accent4>
      <a:accent5>
        <a:srgbClr val="F2A900"/>
      </a:accent5>
      <a:accent6>
        <a:srgbClr val="A4B34C"/>
      </a:accent6>
      <a:hlink>
        <a:srgbClr val="0E7EE0"/>
      </a:hlink>
      <a:folHlink>
        <a:srgbClr val="0E7EE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2"/>
        </a:solidFill>
        <a:ln>
          <a:noFill/>
        </a:ln>
        <a:effectLst/>
      </a:spPr>
      <a:bodyPr rtlCol="0" anchor="ctr">
        <a:noAutofit/>
      </a:bodyPr>
      <a:lstStyle>
        <a:defPPr algn="ctr">
          <a:defRPr/>
        </a:defPPr>
      </a:lstStyle>
      <a:style>
        <a:lnRef idx="1">
          <a:schemeClr val="accent1"/>
        </a:lnRef>
        <a:fillRef idx="3">
          <a:schemeClr val="accent1"/>
        </a:fillRef>
        <a:effectRef idx="2">
          <a:schemeClr val="accent1"/>
        </a:effectRef>
        <a:fontRef idx="minor">
          <a:schemeClr val="lt1"/>
        </a:fontRef>
      </a:style>
    </a:spDef>
    <a:lnDef>
      <a:spPr>
        <a:ln w="12700" cmpd="sng">
          <a:solidFill>
            <a:schemeClr val="bg1">
              <a:lumMod val="65000"/>
            </a:schemeClr>
          </a:solidFill>
          <a:tailEnd type="arrow"/>
        </a:ln>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NASAjpl-BlackTheme-16x9-vA6">
  <a:themeElements>
    <a:clrScheme name="NASA-JPL - Jan 2017">
      <a:dk1>
        <a:sysClr val="windowText" lastClr="000000"/>
      </a:dk1>
      <a:lt1>
        <a:sysClr val="window" lastClr="FFFFFF"/>
      </a:lt1>
      <a:dk2>
        <a:srgbClr val="5D5D60"/>
      </a:dk2>
      <a:lt2>
        <a:srgbClr val="E4E9EF"/>
      </a:lt2>
      <a:accent1>
        <a:srgbClr val="6083AA"/>
      </a:accent1>
      <a:accent2>
        <a:srgbClr val="94A8C2"/>
      </a:accent2>
      <a:accent3>
        <a:srgbClr val="0B3D91"/>
      </a:accent3>
      <a:accent4>
        <a:srgbClr val="E31937"/>
      </a:accent4>
      <a:accent5>
        <a:srgbClr val="F2A900"/>
      </a:accent5>
      <a:accent6>
        <a:srgbClr val="A4B34C"/>
      </a:accent6>
      <a:hlink>
        <a:srgbClr val="0E7EE0"/>
      </a:hlink>
      <a:folHlink>
        <a:srgbClr val="0E7EE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lumMod val="50000"/>
          </a:schemeClr>
        </a:solidFill>
        <a:ln>
          <a:noFill/>
        </a:ln>
        <a:effectLst/>
      </a:spPr>
      <a:bodyPr rtlCol="0" anchor="ctr">
        <a:noAutofit/>
      </a:bodyPr>
      <a:lstStyle>
        <a:defPPr algn="ctr">
          <a:defRPr/>
        </a:defPPr>
      </a:lstStyle>
      <a:style>
        <a:lnRef idx="1">
          <a:schemeClr val="accent1"/>
        </a:lnRef>
        <a:fillRef idx="3">
          <a:schemeClr val="accent1"/>
        </a:fillRef>
        <a:effectRef idx="2">
          <a:schemeClr val="accent1"/>
        </a:effectRef>
        <a:fontRef idx="minor">
          <a:schemeClr val="lt1"/>
        </a:fontRef>
      </a:style>
    </a:spDef>
    <a:lnDef>
      <a:spPr>
        <a:ln w="12700" cmpd="sng">
          <a:solidFill>
            <a:schemeClr val="tx2"/>
          </a:solidFill>
          <a:headEnd type="arrow"/>
          <a:tailEnd type="arrow"/>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spAutoFit/>
      </a:bodyPr>
      <a:lstStyle>
        <a:defPPr>
          <a:defRPr dirty="0" err="1" smtClean="0">
            <a:solidFill>
              <a:schemeClr val="bg1"/>
            </a:solidFill>
          </a:defRPr>
        </a:defPPr>
      </a:lst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21540</TotalTime>
  <Words>2588</Words>
  <Application>Microsoft Macintosh PowerPoint</Application>
  <PresentationFormat>On-screen Show (16:9)</PresentationFormat>
  <Paragraphs>467</Paragraphs>
  <Slides>59</Slides>
  <Notes>0</Notes>
  <HiddenSlides>0</HiddenSlides>
  <MMClips>0</MMClips>
  <ScaleCrop>false</ScaleCrop>
  <HeadingPairs>
    <vt:vector size="6" baseType="variant">
      <vt:variant>
        <vt:lpstr>Fonts Used</vt:lpstr>
      </vt:variant>
      <vt:variant>
        <vt:i4>2</vt:i4>
      </vt:variant>
      <vt:variant>
        <vt:lpstr>Theme</vt:lpstr>
      </vt:variant>
      <vt:variant>
        <vt:i4>2</vt:i4>
      </vt:variant>
      <vt:variant>
        <vt:lpstr>Slide Titles</vt:lpstr>
      </vt:variant>
      <vt:variant>
        <vt:i4>59</vt:i4>
      </vt:variant>
    </vt:vector>
  </HeadingPairs>
  <TitlesOfParts>
    <vt:vector size="63" baseType="lpstr">
      <vt:lpstr>Arial</vt:lpstr>
      <vt:lpstr>Courier New</vt:lpstr>
      <vt:lpstr>NASAjpl-WhiteTheme-16x9-vA6</vt:lpstr>
      <vt:lpstr>NASAjpl-BlackTheme-16x9-vA6</vt:lpstr>
      <vt:lpstr>PowerPoint Presentation</vt:lpstr>
      <vt:lpstr>About me</vt:lpstr>
      <vt:lpstr>Apache Tika, an overview</vt:lpstr>
      <vt:lpstr>Apache Tika, features</vt:lpstr>
      <vt:lpstr>Embedded files/attachments</vt:lpstr>
      <vt:lpstr>Parent/Child in OpenSearch</vt:lpstr>
      <vt:lpstr>Outline</vt:lpstr>
      <vt:lpstr>Status</vt:lpstr>
      <vt:lpstr>PowerPoint Presentation</vt:lpstr>
      <vt:lpstr>tika-parsers</vt:lpstr>
      <vt:lpstr>tika-parsers-standard and tika-parsers-extended</vt:lpstr>
      <vt:lpstr>tika-parsers-ml</vt:lpstr>
      <vt:lpstr>tika-app and parser modules</vt:lpstr>
      <vt:lpstr>tika-server and parser modules</vt:lpstr>
      <vt:lpstr>tika-server modularized</vt:lpstr>
      <vt:lpstr>langdetect modularized</vt:lpstr>
      <vt:lpstr>tika-eval modularized</vt:lpstr>
      <vt:lpstr>tika-eval’s Out-of-vocabulary (OOV) in action</vt:lpstr>
      <vt:lpstr>PowerPoint Presentation</vt:lpstr>
      <vt:lpstr>When bad things happen…</vt:lpstr>
      <vt:lpstr>Tika is not alone!</vt:lpstr>
      <vt:lpstr>Parsing is dangerous!</vt:lpstr>
      <vt:lpstr>Really, quite dangerous!</vt:lpstr>
      <vt:lpstr>Font parsers as components of exploit chains</vt:lpstr>
      <vt:lpstr>FORCEDENTRY</vt:lpstr>
      <vt:lpstr>“Rogue” Documents</vt:lpstr>
      <vt:lpstr>TIKA-1132</vt:lpstr>
      <vt:lpstr>Are Infinite Loops Really that Bad?</vt:lpstr>
      <vt:lpstr>Overall goal: Boring!</vt:lpstr>
      <vt:lpstr>Steps we’ve taken on Tika to mitigate catastrophe </vt:lpstr>
      <vt:lpstr>MockParser: Mock a misbehaving parser</vt:lpstr>
      <vt:lpstr>Some options to avoid catastrophe</vt:lpstr>
      <vt:lpstr>PowerPoint Presentation</vt:lpstr>
      <vt:lpstr>In the beginning</vt:lpstr>
      <vt:lpstr>--spawnChild (default in Tika 2.x)</vt:lpstr>
      <vt:lpstr>PowerPoint Presentation</vt:lpstr>
      <vt:lpstr>Goals</vt:lpstr>
      <vt:lpstr>Fetchers/emitters</vt:lpstr>
      <vt:lpstr>Fetchers</vt:lpstr>
      <vt:lpstr>Parse -&gt; extract</vt:lpstr>
      <vt:lpstr>Metadata Filters</vt:lpstr>
      <vt:lpstr>Emitters</vt:lpstr>
      <vt:lpstr>Example FetchEmitTuple</vt:lpstr>
      <vt:lpstr>New endpoints in tika-server: /pipes, /async</vt:lpstr>
      <vt:lpstr>Fetchers/Emitters</vt:lpstr>
      <vt:lpstr>Fetchers/emitters: Process isolation per parse</vt:lpstr>
      <vt:lpstr>Fetchers/emitters: Process isolation per parse</vt:lpstr>
      <vt:lpstr>Current state An example with Amazon S3 -&gt; Solr</vt:lpstr>
      <vt:lpstr>Fetchers/emitters: Scaling across a cluster</vt:lpstr>
      <vt:lpstr>Emitters – batching emits…deep dive</vt:lpstr>
      <vt:lpstr>Emitters – batching emits…deep dive</vt:lpstr>
      <vt:lpstr>Emitters – batching emits, unless…</vt:lpstr>
      <vt:lpstr>Emitters – parameters and requirements</vt:lpstr>
      <vt:lpstr>AsyncClient and PipesIterators</vt:lpstr>
      <vt:lpstr>TODO</vt:lpstr>
      <vt:lpstr>Please join the fun!</vt:lpstr>
      <vt:lpstr>If you love files…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Carolyn M Stolze</dc:creator>
  <cp:lastModifiedBy>Microsoft Office User</cp:lastModifiedBy>
  <cp:revision>229</cp:revision>
  <dcterms:created xsi:type="dcterms:W3CDTF">2016-09-08T21:41:17Z</dcterms:created>
  <dcterms:modified xsi:type="dcterms:W3CDTF">2021-09-23T19:28:19Z</dcterms:modified>
</cp:coreProperties>
</file>